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78D391-9B1D-4200-8090-E6D0BFA264C1}" v="140" dt="2026-01-28T11:00:49.6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nna Simonsen" userId="bbc2d1c2-bd6d-47a5-b5c7-86d9dc8c2800" providerId="ADAL" clId="{1FBAEAE9-7B46-43AB-98BA-8D1432D81DBF}"/>
    <pc:docChg chg="undo custSel modSld">
      <pc:chgData name="Nanna Simonsen" userId="bbc2d1c2-bd6d-47a5-b5c7-86d9dc8c2800" providerId="ADAL" clId="{1FBAEAE9-7B46-43AB-98BA-8D1432D81DBF}" dt="2026-01-28T11:01:30.810" v="438" actId="20577"/>
      <pc:docMkLst>
        <pc:docMk/>
      </pc:docMkLst>
      <pc:sldChg chg="addSp modSp mod setBg">
        <pc:chgData name="Nanna Simonsen" userId="bbc2d1c2-bd6d-47a5-b5c7-86d9dc8c2800" providerId="ADAL" clId="{1FBAEAE9-7B46-43AB-98BA-8D1432D81DBF}" dt="2026-01-28T11:01:30.810" v="438" actId="20577"/>
        <pc:sldMkLst>
          <pc:docMk/>
          <pc:sldMk cId="957720293" sldId="257"/>
        </pc:sldMkLst>
        <pc:spChg chg="mod">
          <ac:chgData name="Nanna Simonsen" userId="bbc2d1c2-bd6d-47a5-b5c7-86d9dc8c2800" providerId="ADAL" clId="{1FBAEAE9-7B46-43AB-98BA-8D1432D81DBF}" dt="2026-01-28T10:49:56.936" v="208" actId="1076"/>
          <ac:spMkLst>
            <pc:docMk/>
            <pc:sldMk cId="957720293" sldId="257"/>
            <ac:spMk id="2" creationId="{4AE71FC0-7E0A-D57B-BFBB-E0A5808663DD}"/>
          </ac:spMkLst>
        </pc:spChg>
        <pc:spChg chg="mod">
          <ac:chgData name="Nanna Simonsen" userId="bbc2d1c2-bd6d-47a5-b5c7-86d9dc8c2800" providerId="ADAL" clId="{1FBAEAE9-7B46-43AB-98BA-8D1432D81DBF}" dt="2026-01-28T10:44:24.031" v="66" actId="1076"/>
          <ac:spMkLst>
            <pc:docMk/>
            <pc:sldMk cId="957720293" sldId="257"/>
            <ac:spMk id="4" creationId="{CB2038E5-9436-8586-2D00-9E1B2735023B}"/>
          </ac:spMkLst>
        </pc:spChg>
        <pc:spChg chg="mod">
          <ac:chgData name="Nanna Simonsen" userId="bbc2d1c2-bd6d-47a5-b5c7-86d9dc8c2800" providerId="ADAL" clId="{1FBAEAE9-7B46-43AB-98BA-8D1432D81DBF}" dt="2026-01-28T10:56:46.859" v="335" actId="1076"/>
          <ac:spMkLst>
            <pc:docMk/>
            <pc:sldMk cId="957720293" sldId="257"/>
            <ac:spMk id="8" creationId="{EB4DEF2E-1195-78BA-99DB-A8B79DD7C438}"/>
          </ac:spMkLst>
        </pc:spChg>
        <pc:spChg chg="add mod">
          <ac:chgData name="Nanna Simonsen" userId="bbc2d1c2-bd6d-47a5-b5c7-86d9dc8c2800" providerId="ADAL" clId="{1FBAEAE9-7B46-43AB-98BA-8D1432D81DBF}" dt="2026-01-28T10:49:52.409" v="207" actId="1076"/>
          <ac:spMkLst>
            <pc:docMk/>
            <pc:sldMk cId="957720293" sldId="257"/>
            <ac:spMk id="9" creationId="{B57F6C29-2ED5-7270-5C1C-245DCA841B24}"/>
          </ac:spMkLst>
        </pc:spChg>
        <pc:spChg chg="add mod">
          <ac:chgData name="Nanna Simonsen" userId="bbc2d1c2-bd6d-47a5-b5c7-86d9dc8c2800" providerId="ADAL" clId="{1FBAEAE9-7B46-43AB-98BA-8D1432D81DBF}" dt="2026-01-28T10:57:29.201" v="376" actId="6549"/>
          <ac:spMkLst>
            <pc:docMk/>
            <pc:sldMk cId="957720293" sldId="257"/>
            <ac:spMk id="12" creationId="{D3A59D44-F819-84B6-100C-2DFC42B3D24C}"/>
          </ac:spMkLst>
        </pc:spChg>
        <pc:graphicFrameChg chg="mod modGraphic">
          <ac:chgData name="Nanna Simonsen" userId="bbc2d1c2-bd6d-47a5-b5c7-86d9dc8c2800" providerId="ADAL" clId="{1FBAEAE9-7B46-43AB-98BA-8D1432D81DBF}" dt="2026-01-28T11:01:30.810" v="438" actId="20577"/>
          <ac:graphicFrameMkLst>
            <pc:docMk/>
            <pc:sldMk cId="957720293" sldId="257"/>
            <ac:graphicFrameMk id="5" creationId="{1C6EB33D-011C-94AF-346D-3DBA8D367740}"/>
          </ac:graphicFrameMkLst>
        </pc:graphicFrameChg>
        <pc:picChg chg="mod">
          <ac:chgData name="Nanna Simonsen" userId="bbc2d1c2-bd6d-47a5-b5c7-86d9dc8c2800" providerId="ADAL" clId="{1FBAEAE9-7B46-43AB-98BA-8D1432D81DBF}" dt="2026-01-28T10:56:48.348" v="336" actId="1076"/>
          <ac:picMkLst>
            <pc:docMk/>
            <pc:sldMk cId="957720293" sldId="257"/>
            <ac:picMk id="7" creationId="{100A96DA-EF0F-FC35-C10D-9DB1A6F0A3A8}"/>
          </ac:picMkLst>
        </pc:picChg>
        <pc:picChg chg="add mod">
          <ac:chgData name="Nanna Simonsen" userId="bbc2d1c2-bd6d-47a5-b5c7-86d9dc8c2800" providerId="ADAL" clId="{1FBAEAE9-7B46-43AB-98BA-8D1432D81DBF}" dt="2026-01-28T10:56:19.439" v="326" actId="1076"/>
          <ac:picMkLst>
            <pc:docMk/>
            <pc:sldMk cId="957720293" sldId="257"/>
            <ac:picMk id="11" creationId="{FEC129A2-84E7-5DA6-AFB3-2BA03309B073}"/>
          </ac:picMkLst>
        </pc:picChg>
        <pc:picChg chg="mod">
          <ac:chgData name="Nanna Simonsen" userId="bbc2d1c2-bd6d-47a5-b5c7-86d9dc8c2800" providerId="ADAL" clId="{1FBAEAE9-7B46-43AB-98BA-8D1432D81DBF}" dt="2026-01-28T10:56:30.381" v="330" actId="1076"/>
          <ac:picMkLst>
            <pc:docMk/>
            <pc:sldMk cId="957720293" sldId="257"/>
            <ac:picMk id="1026" creationId="{2DEDD985-A116-4CF6-3499-D42C48507584}"/>
          </ac:picMkLst>
        </pc:picChg>
        <pc:picChg chg="mod">
          <ac:chgData name="Nanna Simonsen" userId="bbc2d1c2-bd6d-47a5-b5c7-86d9dc8c2800" providerId="ADAL" clId="{1FBAEAE9-7B46-43AB-98BA-8D1432D81DBF}" dt="2026-01-28T10:56:44.095" v="334" actId="1076"/>
          <ac:picMkLst>
            <pc:docMk/>
            <pc:sldMk cId="957720293" sldId="257"/>
            <ac:picMk id="1028" creationId="{E55FB5C0-ED85-F217-D981-0D47BBA25F24}"/>
          </ac:picMkLst>
        </pc:picChg>
        <pc:picChg chg="mod">
          <ac:chgData name="Nanna Simonsen" userId="bbc2d1c2-bd6d-47a5-b5c7-86d9dc8c2800" providerId="ADAL" clId="{1FBAEAE9-7B46-43AB-98BA-8D1432D81DBF}" dt="2026-01-28T10:56:38.509" v="332" actId="1076"/>
          <ac:picMkLst>
            <pc:docMk/>
            <pc:sldMk cId="957720293" sldId="257"/>
            <ac:picMk id="1030" creationId="{32859FE5-8582-5E5C-52B3-DB6AB743D1D3}"/>
          </ac:picMkLst>
        </pc:picChg>
        <pc:picChg chg="add mod">
          <ac:chgData name="Nanna Simonsen" userId="bbc2d1c2-bd6d-47a5-b5c7-86d9dc8c2800" providerId="ADAL" clId="{1FBAEAE9-7B46-43AB-98BA-8D1432D81DBF}" dt="2026-01-28T10:56:57.923" v="337" actId="1076"/>
          <ac:picMkLst>
            <pc:docMk/>
            <pc:sldMk cId="957720293" sldId="257"/>
            <ac:picMk id="1032" creationId="{05D9335F-2189-6797-18E3-A9730A4063CB}"/>
          </ac:picMkLst>
        </pc:picChg>
        <pc:picChg chg="add mod">
          <ac:chgData name="Nanna Simonsen" userId="bbc2d1c2-bd6d-47a5-b5c7-86d9dc8c2800" providerId="ADAL" clId="{1FBAEAE9-7B46-43AB-98BA-8D1432D81DBF}" dt="2026-01-28T10:56:05.358" v="324" actId="1076"/>
          <ac:picMkLst>
            <pc:docMk/>
            <pc:sldMk cId="957720293" sldId="257"/>
            <ac:picMk id="1034" creationId="{A418690C-5D3F-4AEF-90E9-5C60A35F9B5A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53900B-ED88-4DDF-8236-1D291E9CDF57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611C89C-D258-4FAD-9DF2-FF86FB607D13}">
      <dgm:prSet/>
      <dgm:spPr/>
      <dgm:t>
        <a:bodyPr/>
        <a:lstStyle/>
        <a:p>
          <a:r>
            <a:rPr lang="da-DK" dirty="0"/>
            <a:t>5/3 </a:t>
          </a:r>
        </a:p>
        <a:p>
          <a:r>
            <a:rPr lang="da-DK" dirty="0"/>
            <a:t>Fastelavn. Kom udklædt – vi slår katten af tønden</a:t>
          </a:r>
          <a:endParaRPr lang="en-US" dirty="0"/>
        </a:p>
      </dgm:t>
    </dgm:pt>
    <dgm:pt modelId="{A17FE6DA-9AC4-41BA-9E96-C2232AA384D1}" type="parTrans" cxnId="{9750263A-509E-41E6-99DC-6748A6514EF9}">
      <dgm:prSet/>
      <dgm:spPr/>
      <dgm:t>
        <a:bodyPr/>
        <a:lstStyle/>
        <a:p>
          <a:endParaRPr lang="en-US"/>
        </a:p>
      </dgm:t>
    </dgm:pt>
    <dgm:pt modelId="{ABC7B4EE-18A5-499A-B15B-0948D1D8F260}" type="sibTrans" cxnId="{9750263A-509E-41E6-99DC-6748A6514EF9}">
      <dgm:prSet/>
      <dgm:spPr/>
      <dgm:t>
        <a:bodyPr/>
        <a:lstStyle/>
        <a:p>
          <a:endParaRPr lang="en-US"/>
        </a:p>
      </dgm:t>
    </dgm:pt>
    <dgm:pt modelId="{E9552F0C-1129-4B05-B446-8B45149A13CB}">
      <dgm:prSet/>
      <dgm:spPr/>
      <dgm:t>
        <a:bodyPr/>
        <a:lstStyle/>
        <a:p>
          <a:r>
            <a:rPr lang="da-DK" dirty="0"/>
            <a:t>12/3 </a:t>
          </a:r>
        </a:p>
        <a:p>
          <a:r>
            <a:rPr lang="da-DK" dirty="0"/>
            <a:t>Snitte og koder</a:t>
          </a:r>
          <a:endParaRPr lang="en-US" dirty="0"/>
        </a:p>
      </dgm:t>
    </dgm:pt>
    <dgm:pt modelId="{89F7215E-E54D-47EC-90A8-3BC3926EAED2}" type="parTrans" cxnId="{30682D80-7853-4A34-9952-882CA29D7D4F}">
      <dgm:prSet/>
      <dgm:spPr/>
      <dgm:t>
        <a:bodyPr/>
        <a:lstStyle/>
        <a:p>
          <a:endParaRPr lang="en-US"/>
        </a:p>
      </dgm:t>
    </dgm:pt>
    <dgm:pt modelId="{F57EF511-0D2B-4EBD-A5E1-ABC3E4CC7864}" type="sibTrans" cxnId="{30682D80-7853-4A34-9952-882CA29D7D4F}">
      <dgm:prSet/>
      <dgm:spPr/>
      <dgm:t>
        <a:bodyPr/>
        <a:lstStyle/>
        <a:p>
          <a:endParaRPr lang="en-US"/>
        </a:p>
      </dgm:t>
    </dgm:pt>
    <dgm:pt modelId="{4125C641-FD7E-462F-B311-B74B846F9FA3}">
      <dgm:prSet/>
      <dgm:spPr/>
      <dgm:t>
        <a:bodyPr/>
        <a:lstStyle/>
        <a:p>
          <a:r>
            <a:rPr lang="da-DK" dirty="0"/>
            <a:t>19/3 </a:t>
          </a:r>
        </a:p>
        <a:p>
          <a:r>
            <a:rPr lang="da-DK" dirty="0"/>
            <a:t>Ingen spejder (skolefest)</a:t>
          </a:r>
        </a:p>
      </dgm:t>
    </dgm:pt>
    <dgm:pt modelId="{73CC2A96-B59E-40E2-A252-BF736D1E5596}" type="parTrans" cxnId="{FCB5B0A6-54DC-4929-BF1A-F32F82E4E738}">
      <dgm:prSet/>
      <dgm:spPr/>
      <dgm:t>
        <a:bodyPr/>
        <a:lstStyle/>
        <a:p>
          <a:endParaRPr lang="en-US"/>
        </a:p>
      </dgm:t>
    </dgm:pt>
    <dgm:pt modelId="{A818089A-4745-4F7E-94A0-FF975E92F644}" type="sibTrans" cxnId="{FCB5B0A6-54DC-4929-BF1A-F32F82E4E738}">
      <dgm:prSet/>
      <dgm:spPr/>
      <dgm:t>
        <a:bodyPr/>
        <a:lstStyle/>
        <a:p>
          <a:endParaRPr lang="en-US"/>
        </a:p>
      </dgm:t>
    </dgm:pt>
    <dgm:pt modelId="{BB27A2EB-4F3D-4CC0-B1DD-320D34AD1ED7}">
      <dgm:prSet/>
      <dgm:spPr/>
      <dgm:t>
        <a:bodyPr/>
        <a:lstStyle/>
        <a:p>
          <a:r>
            <a:rPr lang="da-DK" dirty="0"/>
            <a:t>26/3 </a:t>
          </a:r>
        </a:p>
        <a:p>
          <a:r>
            <a:rPr lang="da-DK" dirty="0"/>
            <a:t>Snitte og koder</a:t>
          </a:r>
          <a:endParaRPr lang="en-US" dirty="0"/>
        </a:p>
      </dgm:t>
    </dgm:pt>
    <dgm:pt modelId="{3C50156A-B8B5-4723-807C-6675C6318E26}" type="parTrans" cxnId="{97A93881-B57C-4E0C-98D3-BD2605C1136C}">
      <dgm:prSet/>
      <dgm:spPr/>
      <dgm:t>
        <a:bodyPr/>
        <a:lstStyle/>
        <a:p>
          <a:endParaRPr lang="en-US"/>
        </a:p>
      </dgm:t>
    </dgm:pt>
    <dgm:pt modelId="{408DDBE7-30AF-453B-ABAD-FC3DF9364A0F}" type="sibTrans" cxnId="{97A93881-B57C-4E0C-98D3-BD2605C1136C}">
      <dgm:prSet/>
      <dgm:spPr/>
      <dgm:t>
        <a:bodyPr/>
        <a:lstStyle/>
        <a:p>
          <a:endParaRPr lang="en-US"/>
        </a:p>
      </dgm:t>
    </dgm:pt>
    <dgm:pt modelId="{F9A8219B-A008-4181-85BA-AC7AA02AE660}">
      <dgm:prSet/>
      <dgm:spPr/>
      <dgm:t>
        <a:bodyPr/>
        <a:lstStyle/>
        <a:p>
          <a:r>
            <a:rPr lang="da-DK" dirty="0"/>
            <a:t>2/4 </a:t>
          </a:r>
        </a:p>
        <a:p>
          <a:r>
            <a:rPr lang="da-DK" dirty="0"/>
            <a:t>Ingen spejder</a:t>
          </a:r>
        </a:p>
        <a:p>
          <a:r>
            <a:rPr lang="en-US" dirty="0"/>
            <a:t>(</a:t>
          </a:r>
          <a:r>
            <a:rPr lang="en-US" dirty="0" err="1"/>
            <a:t>Påskeferie</a:t>
          </a:r>
          <a:r>
            <a:rPr lang="en-US" dirty="0"/>
            <a:t>)</a:t>
          </a:r>
        </a:p>
      </dgm:t>
    </dgm:pt>
    <dgm:pt modelId="{EFE8C676-7EF2-4E8F-BD91-739B4D60F64B}" type="parTrans" cxnId="{963D5537-1ADE-4411-8B7A-CA4BA79FDA6F}">
      <dgm:prSet/>
      <dgm:spPr/>
      <dgm:t>
        <a:bodyPr/>
        <a:lstStyle/>
        <a:p>
          <a:endParaRPr lang="en-US"/>
        </a:p>
      </dgm:t>
    </dgm:pt>
    <dgm:pt modelId="{50DCDF11-FE4E-466E-B78F-6EE6E53EF5D3}" type="sibTrans" cxnId="{963D5537-1ADE-4411-8B7A-CA4BA79FDA6F}">
      <dgm:prSet/>
      <dgm:spPr/>
      <dgm:t>
        <a:bodyPr/>
        <a:lstStyle/>
        <a:p>
          <a:endParaRPr lang="en-US"/>
        </a:p>
      </dgm:t>
    </dgm:pt>
    <dgm:pt modelId="{B3F04667-6498-42CA-818F-29B026F833C8}">
      <dgm:prSet/>
      <dgm:spPr/>
      <dgm:t>
        <a:bodyPr/>
        <a:lstStyle/>
        <a:p>
          <a:r>
            <a:rPr lang="da-DK" dirty="0"/>
            <a:t>9/4 </a:t>
          </a:r>
        </a:p>
        <a:p>
          <a:r>
            <a:rPr lang="da-DK" dirty="0"/>
            <a:t>Snitte og koder. Vi bager snobrød og rister skumfiduser</a:t>
          </a:r>
          <a:endParaRPr lang="en-US" dirty="0"/>
        </a:p>
      </dgm:t>
    </dgm:pt>
    <dgm:pt modelId="{A632FCDD-DAD7-4A6A-8803-8DA92F793EEB}" type="parTrans" cxnId="{A961BB57-B807-4CB6-A100-18E16E6B1DFA}">
      <dgm:prSet/>
      <dgm:spPr/>
      <dgm:t>
        <a:bodyPr/>
        <a:lstStyle/>
        <a:p>
          <a:endParaRPr lang="en-US"/>
        </a:p>
      </dgm:t>
    </dgm:pt>
    <dgm:pt modelId="{2FD3D115-FDBF-4394-BB61-C1FFCC2A3EE0}" type="sibTrans" cxnId="{A961BB57-B807-4CB6-A100-18E16E6B1DFA}">
      <dgm:prSet/>
      <dgm:spPr/>
      <dgm:t>
        <a:bodyPr/>
        <a:lstStyle/>
        <a:p>
          <a:endParaRPr lang="en-US"/>
        </a:p>
      </dgm:t>
    </dgm:pt>
    <dgm:pt modelId="{15365D44-A815-4C17-A369-53B77437E168}">
      <dgm:prSet/>
      <dgm:spPr/>
      <dgm:t>
        <a:bodyPr/>
        <a:lstStyle/>
        <a:p>
          <a:r>
            <a:rPr lang="da-DK" dirty="0"/>
            <a:t>16/4 </a:t>
          </a:r>
        </a:p>
        <a:p>
          <a:r>
            <a:rPr lang="da-DK" dirty="0"/>
            <a:t>Hule-/raftebygger</a:t>
          </a:r>
          <a:endParaRPr lang="en-US" dirty="0"/>
        </a:p>
      </dgm:t>
    </dgm:pt>
    <dgm:pt modelId="{9DCAD5A1-F452-4DAB-8C2D-D9CC49CA507B}" type="parTrans" cxnId="{DE58B064-B50E-44CD-961D-116335889E4D}">
      <dgm:prSet/>
      <dgm:spPr/>
      <dgm:t>
        <a:bodyPr/>
        <a:lstStyle/>
        <a:p>
          <a:endParaRPr lang="en-US"/>
        </a:p>
      </dgm:t>
    </dgm:pt>
    <dgm:pt modelId="{2E051DA7-33A1-4300-AC27-DB4ED77EC048}" type="sibTrans" cxnId="{DE58B064-B50E-44CD-961D-116335889E4D}">
      <dgm:prSet/>
      <dgm:spPr/>
      <dgm:t>
        <a:bodyPr/>
        <a:lstStyle/>
        <a:p>
          <a:endParaRPr lang="en-US"/>
        </a:p>
      </dgm:t>
    </dgm:pt>
    <dgm:pt modelId="{3E751038-5B17-46F5-BB8B-49F2B886E07A}">
      <dgm:prSet/>
      <dgm:spPr/>
      <dgm:t>
        <a:bodyPr/>
        <a:lstStyle/>
        <a:p>
          <a:r>
            <a:rPr lang="da-DK" dirty="0"/>
            <a:t>23/4 </a:t>
          </a:r>
        </a:p>
        <a:p>
          <a:r>
            <a:rPr lang="da-DK" dirty="0"/>
            <a:t>Hule-/raftebygger</a:t>
          </a:r>
          <a:endParaRPr lang="en-US" dirty="0"/>
        </a:p>
      </dgm:t>
    </dgm:pt>
    <dgm:pt modelId="{E292BA5E-9B82-419F-9569-049F49AA9E80}" type="parTrans" cxnId="{D11081C8-C821-426D-8C0E-FC53BC146DD2}">
      <dgm:prSet/>
      <dgm:spPr/>
      <dgm:t>
        <a:bodyPr/>
        <a:lstStyle/>
        <a:p>
          <a:endParaRPr lang="en-US"/>
        </a:p>
      </dgm:t>
    </dgm:pt>
    <dgm:pt modelId="{53117F76-6F9C-4B97-AEA6-C85F8898F040}" type="sibTrans" cxnId="{D11081C8-C821-426D-8C0E-FC53BC146DD2}">
      <dgm:prSet/>
      <dgm:spPr/>
      <dgm:t>
        <a:bodyPr/>
        <a:lstStyle/>
        <a:p>
          <a:endParaRPr lang="en-US"/>
        </a:p>
      </dgm:t>
    </dgm:pt>
    <dgm:pt modelId="{26A78BB0-A9A8-4B23-AD61-43D18E2E4B9D}">
      <dgm:prSet/>
      <dgm:spPr/>
      <dgm:t>
        <a:bodyPr/>
        <a:lstStyle/>
        <a:p>
          <a:r>
            <a:rPr lang="da-DK" dirty="0"/>
            <a:t>30/4 </a:t>
          </a:r>
        </a:p>
        <a:p>
          <a:r>
            <a:rPr lang="da-DK" dirty="0"/>
            <a:t>Mad på </a:t>
          </a:r>
          <a:r>
            <a:rPr lang="da-DK" dirty="0" err="1"/>
            <a:t>trangia</a:t>
          </a:r>
          <a:endParaRPr lang="en-US" dirty="0"/>
        </a:p>
      </dgm:t>
    </dgm:pt>
    <dgm:pt modelId="{2F665C22-C352-4786-A336-B2DA8DE4F8DF}" type="parTrans" cxnId="{2BE05F44-DE3E-4941-AF41-52B26DDB5795}">
      <dgm:prSet/>
      <dgm:spPr/>
      <dgm:t>
        <a:bodyPr/>
        <a:lstStyle/>
        <a:p>
          <a:endParaRPr lang="en-US"/>
        </a:p>
      </dgm:t>
    </dgm:pt>
    <dgm:pt modelId="{B382B4AC-7A95-4D0E-A9A1-0CD2627722E7}" type="sibTrans" cxnId="{2BE05F44-DE3E-4941-AF41-52B26DDB5795}">
      <dgm:prSet/>
      <dgm:spPr/>
      <dgm:t>
        <a:bodyPr/>
        <a:lstStyle/>
        <a:p>
          <a:endParaRPr lang="en-US"/>
        </a:p>
      </dgm:t>
    </dgm:pt>
    <dgm:pt modelId="{FD6FB32F-E9F7-45FC-93EB-53ED8B67A043}">
      <dgm:prSet/>
      <dgm:spPr/>
      <dgm:t>
        <a:bodyPr/>
        <a:lstStyle/>
        <a:p>
          <a:r>
            <a:rPr lang="da-DK" dirty="0"/>
            <a:t>7/5 </a:t>
          </a:r>
        </a:p>
        <a:p>
          <a:r>
            <a:rPr lang="da-DK" dirty="0"/>
            <a:t>Mad på </a:t>
          </a:r>
          <a:r>
            <a:rPr lang="da-DK" dirty="0" err="1"/>
            <a:t>trangia</a:t>
          </a:r>
          <a:endParaRPr lang="en-US" dirty="0"/>
        </a:p>
      </dgm:t>
    </dgm:pt>
    <dgm:pt modelId="{C2F623BD-8AA8-4628-B94E-7CB36988C070}" type="parTrans" cxnId="{E726A149-DA98-486D-8EA2-C933FDFBF275}">
      <dgm:prSet/>
      <dgm:spPr/>
      <dgm:t>
        <a:bodyPr/>
        <a:lstStyle/>
        <a:p>
          <a:endParaRPr lang="en-US"/>
        </a:p>
      </dgm:t>
    </dgm:pt>
    <dgm:pt modelId="{54C95AFA-08CD-4B8B-A238-3D8AC4BCD42D}" type="sibTrans" cxnId="{E726A149-DA98-486D-8EA2-C933FDFBF275}">
      <dgm:prSet/>
      <dgm:spPr/>
      <dgm:t>
        <a:bodyPr/>
        <a:lstStyle/>
        <a:p>
          <a:endParaRPr lang="en-US"/>
        </a:p>
      </dgm:t>
    </dgm:pt>
    <dgm:pt modelId="{D069283E-255D-4A87-B41A-2F89695CF2F5}">
      <dgm:prSet/>
      <dgm:spPr/>
      <dgm:t>
        <a:bodyPr/>
        <a:lstStyle/>
        <a:p>
          <a:r>
            <a:rPr lang="da-DK" dirty="0"/>
            <a:t>14/5 </a:t>
          </a:r>
        </a:p>
        <a:p>
          <a:r>
            <a:rPr lang="da-DK" dirty="0"/>
            <a:t>Ingen spejder </a:t>
          </a:r>
        </a:p>
        <a:p>
          <a:r>
            <a:rPr lang="da-DK" dirty="0"/>
            <a:t>(Kr. himmelfartsdag)</a:t>
          </a:r>
          <a:endParaRPr lang="en-US" dirty="0"/>
        </a:p>
      </dgm:t>
    </dgm:pt>
    <dgm:pt modelId="{A62414A7-8F16-45F9-A35D-FC037F2021B4}" type="parTrans" cxnId="{1ECB3AC5-E6D0-40B0-9E3D-CAED556DB712}">
      <dgm:prSet/>
      <dgm:spPr/>
      <dgm:t>
        <a:bodyPr/>
        <a:lstStyle/>
        <a:p>
          <a:endParaRPr lang="en-US"/>
        </a:p>
      </dgm:t>
    </dgm:pt>
    <dgm:pt modelId="{3C46DF91-1401-4EC1-9752-F1DF62D1B828}" type="sibTrans" cxnId="{1ECB3AC5-E6D0-40B0-9E3D-CAED556DB712}">
      <dgm:prSet/>
      <dgm:spPr/>
      <dgm:t>
        <a:bodyPr/>
        <a:lstStyle/>
        <a:p>
          <a:endParaRPr lang="en-US"/>
        </a:p>
      </dgm:t>
    </dgm:pt>
    <dgm:pt modelId="{29F2FCE3-F4A0-45DB-AFDA-EFFE8C381371}">
      <dgm:prSet/>
      <dgm:spPr/>
      <dgm:t>
        <a:bodyPr/>
        <a:lstStyle/>
        <a:p>
          <a:r>
            <a:rPr lang="da-DK" dirty="0"/>
            <a:t>21/5 </a:t>
          </a:r>
        </a:p>
        <a:p>
          <a:r>
            <a:rPr lang="da-DK" dirty="0"/>
            <a:t>Skattejæger</a:t>
          </a:r>
          <a:endParaRPr lang="en-US" dirty="0"/>
        </a:p>
      </dgm:t>
    </dgm:pt>
    <dgm:pt modelId="{E42D2E1C-78C2-404A-96B7-6AA3E6B27CF0}" type="parTrans" cxnId="{8A94B2CB-A93E-45EE-A2F4-EA6A124078EA}">
      <dgm:prSet/>
      <dgm:spPr/>
      <dgm:t>
        <a:bodyPr/>
        <a:lstStyle/>
        <a:p>
          <a:endParaRPr lang="en-US"/>
        </a:p>
      </dgm:t>
    </dgm:pt>
    <dgm:pt modelId="{8322DD55-EEFA-492C-B3BC-2853CBF57D6E}" type="sibTrans" cxnId="{8A94B2CB-A93E-45EE-A2F4-EA6A124078EA}">
      <dgm:prSet/>
      <dgm:spPr/>
      <dgm:t>
        <a:bodyPr/>
        <a:lstStyle/>
        <a:p>
          <a:endParaRPr lang="en-US"/>
        </a:p>
      </dgm:t>
    </dgm:pt>
    <dgm:pt modelId="{BC46E6F7-613A-48CF-A25C-8BB0A8F329E3}">
      <dgm:prSet/>
      <dgm:spPr/>
      <dgm:t>
        <a:bodyPr/>
        <a:lstStyle/>
        <a:p>
          <a:r>
            <a:rPr lang="da-DK" dirty="0"/>
            <a:t>28/5</a:t>
          </a:r>
        </a:p>
        <a:p>
          <a:r>
            <a:rPr lang="da-DK" dirty="0"/>
            <a:t>Skattejæger</a:t>
          </a:r>
          <a:endParaRPr lang="en-US" dirty="0"/>
        </a:p>
      </dgm:t>
    </dgm:pt>
    <dgm:pt modelId="{22CDD7AA-0B5E-46C1-BA91-730D106FE596}" type="parTrans" cxnId="{CEF512AD-0BCF-466F-981F-78958C4E6DF7}">
      <dgm:prSet/>
      <dgm:spPr/>
      <dgm:t>
        <a:bodyPr/>
        <a:lstStyle/>
        <a:p>
          <a:endParaRPr lang="en-US"/>
        </a:p>
      </dgm:t>
    </dgm:pt>
    <dgm:pt modelId="{7B2517BF-B3B9-4C61-AEAA-DA860D43F12C}" type="sibTrans" cxnId="{CEF512AD-0BCF-466F-981F-78958C4E6DF7}">
      <dgm:prSet/>
      <dgm:spPr/>
      <dgm:t>
        <a:bodyPr/>
        <a:lstStyle/>
        <a:p>
          <a:endParaRPr lang="en-US"/>
        </a:p>
      </dgm:t>
    </dgm:pt>
    <dgm:pt modelId="{0E65A672-2D65-40BF-8CDD-E9EDDBC2484D}">
      <dgm:prSet/>
      <dgm:spPr/>
      <dgm:t>
        <a:bodyPr/>
        <a:lstStyle/>
        <a:p>
          <a:r>
            <a:rPr lang="da-DK" dirty="0"/>
            <a:t>4/6 </a:t>
          </a:r>
        </a:p>
        <a:p>
          <a:r>
            <a:rPr lang="da-DK" dirty="0"/>
            <a:t>Hule-raftebygger</a:t>
          </a:r>
          <a:endParaRPr lang="en-US" dirty="0"/>
        </a:p>
      </dgm:t>
    </dgm:pt>
    <dgm:pt modelId="{19EF8F51-52DE-4FF5-A6FB-6BC7218A50A4}" type="parTrans" cxnId="{65129E35-42EB-42A3-9DE9-73A05F51109D}">
      <dgm:prSet/>
      <dgm:spPr/>
      <dgm:t>
        <a:bodyPr/>
        <a:lstStyle/>
        <a:p>
          <a:endParaRPr lang="en-US"/>
        </a:p>
      </dgm:t>
    </dgm:pt>
    <dgm:pt modelId="{628F9749-B926-4DD2-A2D8-4336E03899A3}" type="sibTrans" cxnId="{65129E35-42EB-42A3-9DE9-73A05F51109D}">
      <dgm:prSet/>
      <dgm:spPr/>
      <dgm:t>
        <a:bodyPr/>
        <a:lstStyle/>
        <a:p>
          <a:endParaRPr lang="en-US"/>
        </a:p>
      </dgm:t>
    </dgm:pt>
    <dgm:pt modelId="{26C067D7-E1B0-480A-9650-382F8D1270DA}">
      <dgm:prSet/>
      <dgm:spPr/>
      <dgm:t>
        <a:bodyPr/>
        <a:lstStyle/>
        <a:p>
          <a:r>
            <a:rPr lang="da-DK" dirty="0"/>
            <a:t>11/6 </a:t>
          </a:r>
        </a:p>
        <a:p>
          <a:r>
            <a:rPr lang="da-DK" dirty="0"/>
            <a:t>Gourmetmad på </a:t>
          </a:r>
          <a:r>
            <a:rPr lang="da-DK" dirty="0" err="1"/>
            <a:t>trangia</a:t>
          </a:r>
          <a:endParaRPr lang="en-US" dirty="0"/>
        </a:p>
      </dgm:t>
    </dgm:pt>
    <dgm:pt modelId="{9A9B3E98-0691-434E-9E88-353C77373DD6}" type="parTrans" cxnId="{4DE4199B-2902-48F5-BCF2-3F6B2A6CE780}">
      <dgm:prSet/>
      <dgm:spPr/>
      <dgm:t>
        <a:bodyPr/>
        <a:lstStyle/>
        <a:p>
          <a:endParaRPr lang="en-US"/>
        </a:p>
      </dgm:t>
    </dgm:pt>
    <dgm:pt modelId="{5D03364A-7FC3-41EC-87E0-72FC97EA9009}" type="sibTrans" cxnId="{4DE4199B-2902-48F5-BCF2-3F6B2A6CE780}">
      <dgm:prSet/>
      <dgm:spPr/>
      <dgm:t>
        <a:bodyPr/>
        <a:lstStyle/>
        <a:p>
          <a:endParaRPr lang="en-US"/>
        </a:p>
      </dgm:t>
    </dgm:pt>
    <dgm:pt modelId="{B55A7755-30D1-488F-841A-4AE62899FAA8}">
      <dgm:prSet/>
      <dgm:spPr/>
      <dgm:t>
        <a:bodyPr/>
        <a:lstStyle/>
        <a:p>
          <a:r>
            <a:rPr lang="da-DK" dirty="0"/>
            <a:t>18/6 </a:t>
          </a:r>
        </a:p>
        <a:p>
          <a:r>
            <a:rPr lang="da-DK" dirty="0"/>
            <a:t>Ingen spejder</a:t>
          </a:r>
        </a:p>
        <a:p>
          <a:r>
            <a:rPr lang="en-US" dirty="0"/>
            <a:t>(</a:t>
          </a:r>
          <a:r>
            <a:rPr lang="en-US" dirty="0" err="1"/>
            <a:t>pga</a:t>
          </a:r>
          <a:r>
            <a:rPr lang="en-US" dirty="0"/>
            <a:t>. </a:t>
          </a:r>
          <a:r>
            <a:rPr lang="en-US" dirty="0" err="1"/>
            <a:t>overnatning</a:t>
          </a:r>
          <a:r>
            <a:rPr lang="en-US" dirty="0"/>
            <a:t> </a:t>
          </a:r>
          <a:r>
            <a:rPr lang="en-US" dirty="0" err="1"/>
            <a:t>lørdag</a:t>
          </a:r>
          <a:r>
            <a:rPr lang="en-US" dirty="0"/>
            <a:t>)</a:t>
          </a:r>
        </a:p>
      </dgm:t>
    </dgm:pt>
    <dgm:pt modelId="{CEE1BC6D-5EE8-4816-A360-26F3230A0010}" type="parTrans" cxnId="{F17510E9-65C1-4149-A55B-AD07C0B94130}">
      <dgm:prSet/>
      <dgm:spPr/>
      <dgm:t>
        <a:bodyPr/>
        <a:lstStyle/>
        <a:p>
          <a:endParaRPr lang="en-US"/>
        </a:p>
      </dgm:t>
    </dgm:pt>
    <dgm:pt modelId="{DAA332C5-21A6-4200-AA37-EC29990B8D59}" type="sibTrans" cxnId="{F17510E9-65C1-4149-A55B-AD07C0B94130}">
      <dgm:prSet/>
      <dgm:spPr/>
      <dgm:t>
        <a:bodyPr/>
        <a:lstStyle/>
        <a:p>
          <a:endParaRPr lang="en-US"/>
        </a:p>
      </dgm:t>
    </dgm:pt>
    <dgm:pt modelId="{8D3C4FEF-1CF1-4540-AACD-F20690B4276D}">
      <dgm:prSet/>
      <dgm:spPr/>
      <dgm:t>
        <a:bodyPr/>
        <a:lstStyle/>
        <a:p>
          <a:r>
            <a:rPr lang="da-DK" dirty="0"/>
            <a:t>20/6</a:t>
          </a:r>
        </a:p>
        <a:p>
          <a:r>
            <a:rPr lang="da-DK" dirty="0"/>
            <a:t> Overnatning. Vi mødes kl. 15.00. Udendørs biograf</a:t>
          </a:r>
          <a:endParaRPr lang="en-US" dirty="0"/>
        </a:p>
      </dgm:t>
    </dgm:pt>
    <dgm:pt modelId="{AB782119-D36C-4A0F-8AA4-2A271C49A86C}" type="parTrans" cxnId="{89A1E176-6606-4E86-8DC2-1BE69EEDBB45}">
      <dgm:prSet/>
      <dgm:spPr/>
      <dgm:t>
        <a:bodyPr/>
        <a:lstStyle/>
        <a:p>
          <a:endParaRPr lang="en-US"/>
        </a:p>
      </dgm:t>
    </dgm:pt>
    <dgm:pt modelId="{DF89CB25-9D45-400D-917D-C5A1E58F7B02}" type="sibTrans" cxnId="{89A1E176-6606-4E86-8DC2-1BE69EEDBB45}">
      <dgm:prSet/>
      <dgm:spPr/>
      <dgm:t>
        <a:bodyPr/>
        <a:lstStyle/>
        <a:p>
          <a:endParaRPr lang="en-US"/>
        </a:p>
      </dgm:t>
    </dgm:pt>
    <dgm:pt modelId="{291B7D2E-92D5-441F-9BFE-4FF80061F1B3}">
      <dgm:prSet/>
      <dgm:spPr/>
      <dgm:t>
        <a:bodyPr/>
        <a:lstStyle/>
        <a:p>
          <a:r>
            <a:rPr lang="da-DK" dirty="0"/>
            <a:t>21/6 Sommerafslutning sammen med familiespejderne</a:t>
          </a:r>
          <a:endParaRPr lang="en-US" dirty="0"/>
        </a:p>
      </dgm:t>
    </dgm:pt>
    <dgm:pt modelId="{D8967551-B2A0-48E0-B530-9C9EE33A02F1}" type="parTrans" cxnId="{AD875886-8F85-4CAF-9E17-A7DE499D56BF}">
      <dgm:prSet/>
      <dgm:spPr/>
      <dgm:t>
        <a:bodyPr/>
        <a:lstStyle/>
        <a:p>
          <a:endParaRPr lang="en-US"/>
        </a:p>
      </dgm:t>
    </dgm:pt>
    <dgm:pt modelId="{EE209BEB-0296-44D0-BB07-0624FB50F1C2}" type="sibTrans" cxnId="{AD875886-8F85-4CAF-9E17-A7DE499D56BF}">
      <dgm:prSet/>
      <dgm:spPr/>
      <dgm:t>
        <a:bodyPr/>
        <a:lstStyle/>
        <a:p>
          <a:endParaRPr lang="en-US"/>
        </a:p>
      </dgm:t>
    </dgm:pt>
    <dgm:pt modelId="{C6BEE322-FA0C-483A-9E99-286AF5FFA6A8}" type="pres">
      <dgm:prSet presAssocID="{2B53900B-ED88-4DDF-8236-1D291E9CDF57}" presName="diagram" presStyleCnt="0">
        <dgm:presLayoutVars>
          <dgm:dir/>
          <dgm:resizeHandles val="exact"/>
        </dgm:presLayoutVars>
      </dgm:prSet>
      <dgm:spPr/>
    </dgm:pt>
    <dgm:pt modelId="{820EFAE8-08D6-4CA4-8C4B-F9CA8064A40B}" type="pres">
      <dgm:prSet presAssocID="{F611C89C-D258-4FAD-9DF2-FF86FB607D13}" presName="node" presStyleLbl="node1" presStyleIdx="0" presStyleCnt="18">
        <dgm:presLayoutVars>
          <dgm:bulletEnabled val="1"/>
        </dgm:presLayoutVars>
      </dgm:prSet>
      <dgm:spPr/>
    </dgm:pt>
    <dgm:pt modelId="{9EF45AD7-F505-47D8-BCC9-8112041EA24B}" type="pres">
      <dgm:prSet presAssocID="{ABC7B4EE-18A5-499A-B15B-0948D1D8F260}" presName="sibTrans" presStyleCnt="0"/>
      <dgm:spPr/>
    </dgm:pt>
    <dgm:pt modelId="{FB5C9203-B468-4869-8ECF-2A50CFFCAF68}" type="pres">
      <dgm:prSet presAssocID="{E9552F0C-1129-4B05-B446-8B45149A13CB}" presName="node" presStyleLbl="node1" presStyleIdx="1" presStyleCnt="18">
        <dgm:presLayoutVars>
          <dgm:bulletEnabled val="1"/>
        </dgm:presLayoutVars>
      </dgm:prSet>
      <dgm:spPr/>
    </dgm:pt>
    <dgm:pt modelId="{2159767E-5DB4-4F01-B2BD-15CF46E447C3}" type="pres">
      <dgm:prSet presAssocID="{F57EF511-0D2B-4EBD-A5E1-ABC3E4CC7864}" presName="sibTrans" presStyleCnt="0"/>
      <dgm:spPr/>
    </dgm:pt>
    <dgm:pt modelId="{7E6CC952-8C37-492E-BBBB-4E344E7559B8}" type="pres">
      <dgm:prSet presAssocID="{4125C641-FD7E-462F-B311-B74B846F9FA3}" presName="node" presStyleLbl="node1" presStyleIdx="2" presStyleCnt="18">
        <dgm:presLayoutVars>
          <dgm:bulletEnabled val="1"/>
        </dgm:presLayoutVars>
      </dgm:prSet>
      <dgm:spPr/>
    </dgm:pt>
    <dgm:pt modelId="{2ACEE4D5-1F28-4FC2-8C8D-CA58C1863130}" type="pres">
      <dgm:prSet presAssocID="{A818089A-4745-4F7E-94A0-FF975E92F644}" presName="sibTrans" presStyleCnt="0"/>
      <dgm:spPr/>
    </dgm:pt>
    <dgm:pt modelId="{0EC52C2E-50C5-483E-9C01-7E40446F8DCE}" type="pres">
      <dgm:prSet presAssocID="{BB27A2EB-4F3D-4CC0-B1DD-320D34AD1ED7}" presName="node" presStyleLbl="node1" presStyleIdx="3" presStyleCnt="18">
        <dgm:presLayoutVars>
          <dgm:bulletEnabled val="1"/>
        </dgm:presLayoutVars>
      </dgm:prSet>
      <dgm:spPr/>
    </dgm:pt>
    <dgm:pt modelId="{C096095E-1A55-4B9C-9807-4EF853E34B76}" type="pres">
      <dgm:prSet presAssocID="{408DDBE7-30AF-453B-ABAD-FC3DF9364A0F}" presName="sibTrans" presStyleCnt="0"/>
      <dgm:spPr/>
    </dgm:pt>
    <dgm:pt modelId="{E8866568-8BC3-419F-810B-55026DC7ECB2}" type="pres">
      <dgm:prSet presAssocID="{F9A8219B-A008-4181-85BA-AC7AA02AE660}" presName="node" presStyleLbl="node1" presStyleIdx="4" presStyleCnt="18">
        <dgm:presLayoutVars>
          <dgm:bulletEnabled val="1"/>
        </dgm:presLayoutVars>
      </dgm:prSet>
      <dgm:spPr/>
    </dgm:pt>
    <dgm:pt modelId="{C356200D-D759-4C44-8E4C-F04FF6387293}" type="pres">
      <dgm:prSet presAssocID="{50DCDF11-FE4E-466E-B78F-6EE6E53EF5D3}" presName="sibTrans" presStyleCnt="0"/>
      <dgm:spPr/>
    </dgm:pt>
    <dgm:pt modelId="{A5B7745D-BEB4-4A0C-8609-4143DF7E001F}" type="pres">
      <dgm:prSet presAssocID="{B3F04667-6498-42CA-818F-29B026F833C8}" presName="node" presStyleLbl="node1" presStyleIdx="5" presStyleCnt="18">
        <dgm:presLayoutVars>
          <dgm:bulletEnabled val="1"/>
        </dgm:presLayoutVars>
      </dgm:prSet>
      <dgm:spPr/>
    </dgm:pt>
    <dgm:pt modelId="{7183ED63-99C7-440A-9033-A456A0AB13E4}" type="pres">
      <dgm:prSet presAssocID="{2FD3D115-FDBF-4394-BB61-C1FFCC2A3EE0}" presName="sibTrans" presStyleCnt="0"/>
      <dgm:spPr/>
    </dgm:pt>
    <dgm:pt modelId="{F0DA953D-3F4B-4921-81C2-F2CFEAE57A58}" type="pres">
      <dgm:prSet presAssocID="{15365D44-A815-4C17-A369-53B77437E168}" presName="node" presStyleLbl="node1" presStyleIdx="6" presStyleCnt="18">
        <dgm:presLayoutVars>
          <dgm:bulletEnabled val="1"/>
        </dgm:presLayoutVars>
      </dgm:prSet>
      <dgm:spPr/>
    </dgm:pt>
    <dgm:pt modelId="{9CC995E4-F745-437B-9EB7-198A9B234186}" type="pres">
      <dgm:prSet presAssocID="{2E051DA7-33A1-4300-AC27-DB4ED77EC048}" presName="sibTrans" presStyleCnt="0"/>
      <dgm:spPr/>
    </dgm:pt>
    <dgm:pt modelId="{ECEBF149-0591-4A88-BDF3-BCEF7C9A1A97}" type="pres">
      <dgm:prSet presAssocID="{3E751038-5B17-46F5-BB8B-49F2B886E07A}" presName="node" presStyleLbl="node1" presStyleIdx="7" presStyleCnt="18">
        <dgm:presLayoutVars>
          <dgm:bulletEnabled val="1"/>
        </dgm:presLayoutVars>
      </dgm:prSet>
      <dgm:spPr/>
    </dgm:pt>
    <dgm:pt modelId="{08D7A3A2-021C-4A0A-AC9D-4756D3A93DE8}" type="pres">
      <dgm:prSet presAssocID="{53117F76-6F9C-4B97-AEA6-C85F8898F040}" presName="sibTrans" presStyleCnt="0"/>
      <dgm:spPr/>
    </dgm:pt>
    <dgm:pt modelId="{32C03F32-E2B5-4DF5-8E38-B9BDFC8D7433}" type="pres">
      <dgm:prSet presAssocID="{26A78BB0-A9A8-4B23-AD61-43D18E2E4B9D}" presName="node" presStyleLbl="node1" presStyleIdx="8" presStyleCnt="18">
        <dgm:presLayoutVars>
          <dgm:bulletEnabled val="1"/>
        </dgm:presLayoutVars>
      </dgm:prSet>
      <dgm:spPr/>
    </dgm:pt>
    <dgm:pt modelId="{56E0D2FC-89E4-4F4F-AF4C-B7D1D0145511}" type="pres">
      <dgm:prSet presAssocID="{B382B4AC-7A95-4D0E-A9A1-0CD2627722E7}" presName="sibTrans" presStyleCnt="0"/>
      <dgm:spPr/>
    </dgm:pt>
    <dgm:pt modelId="{559C949C-569C-4FEE-B448-D766E05F715F}" type="pres">
      <dgm:prSet presAssocID="{FD6FB32F-E9F7-45FC-93EB-53ED8B67A043}" presName="node" presStyleLbl="node1" presStyleIdx="9" presStyleCnt="18">
        <dgm:presLayoutVars>
          <dgm:bulletEnabled val="1"/>
        </dgm:presLayoutVars>
      </dgm:prSet>
      <dgm:spPr/>
    </dgm:pt>
    <dgm:pt modelId="{A6C2EBB1-3977-4D2C-B445-E657B18D29DF}" type="pres">
      <dgm:prSet presAssocID="{54C95AFA-08CD-4B8B-A238-3D8AC4BCD42D}" presName="sibTrans" presStyleCnt="0"/>
      <dgm:spPr/>
    </dgm:pt>
    <dgm:pt modelId="{5CBEFBBB-1EA8-49DD-BBFD-C17D63556C5E}" type="pres">
      <dgm:prSet presAssocID="{D069283E-255D-4A87-B41A-2F89695CF2F5}" presName="node" presStyleLbl="node1" presStyleIdx="10" presStyleCnt="18">
        <dgm:presLayoutVars>
          <dgm:bulletEnabled val="1"/>
        </dgm:presLayoutVars>
      </dgm:prSet>
      <dgm:spPr/>
    </dgm:pt>
    <dgm:pt modelId="{BE472809-8AD5-44A8-8B38-7C0BF9A3D60F}" type="pres">
      <dgm:prSet presAssocID="{3C46DF91-1401-4EC1-9752-F1DF62D1B828}" presName="sibTrans" presStyleCnt="0"/>
      <dgm:spPr/>
    </dgm:pt>
    <dgm:pt modelId="{91B5C299-8AAF-4E2C-8176-16391DDB521F}" type="pres">
      <dgm:prSet presAssocID="{29F2FCE3-F4A0-45DB-AFDA-EFFE8C381371}" presName="node" presStyleLbl="node1" presStyleIdx="11" presStyleCnt="18">
        <dgm:presLayoutVars>
          <dgm:bulletEnabled val="1"/>
        </dgm:presLayoutVars>
      </dgm:prSet>
      <dgm:spPr/>
    </dgm:pt>
    <dgm:pt modelId="{8DF2BC16-2EDD-4F57-B70B-4B61D77D008C}" type="pres">
      <dgm:prSet presAssocID="{8322DD55-EEFA-492C-B3BC-2853CBF57D6E}" presName="sibTrans" presStyleCnt="0"/>
      <dgm:spPr/>
    </dgm:pt>
    <dgm:pt modelId="{48ED6B7F-B5B1-439A-8932-2E7B7242F7D2}" type="pres">
      <dgm:prSet presAssocID="{BC46E6F7-613A-48CF-A25C-8BB0A8F329E3}" presName="node" presStyleLbl="node1" presStyleIdx="12" presStyleCnt="18">
        <dgm:presLayoutVars>
          <dgm:bulletEnabled val="1"/>
        </dgm:presLayoutVars>
      </dgm:prSet>
      <dgm:spPr/>
    </dgm:pt>
    <dgm:pt modelId="{A40CEF5B-8D57-43EB-B651-8E1982B22B8B}" type="pres">
      <dgm:prSet presAssocID="{7B2517BF-B3B9-4C61-AEAA-DA860D43F12C}" presName="sibTrans" presStyleCnt="0"/>
      <dgm:spPr/>
    </dgm:pt>
    <dgm:pt modelId="{730713ED-2B87-42CC-8822-A0682B589CC5}" type="pres">
      <dgm:prSet presAssocID="{0E65A672-2D65-40BF-8CDD-E9EDDBC2484D}" presName="node" presStyleLbl="node1" presStyleIdx="13" presStyleCnt="18">
        <dgm:presLayoutVars>
          <dgm:bulletEnabled val="1"/>
        </dgm:presLayoutVars>
      </dgm:prSet>
      <dgm:spPr/>
    </dgm:pt>
    <dgm:pt modelId="{C2E1F29A-5801-49DB-8747-5C320E4588EF}" type="pres">
      <dgm:prSet presAssocID="{628F9749-B926-4DD2-A2D8-4336E03899A3}" presName="sibTrans" presStyleCnt="0"/>
      <dgm:spPr/>
    </dgm:pt>
    <dgm:pt modelId="{B10862BF-3019-4D98-9FA6-8B84884251B0}" type="pres">
      <dgm:prSet presAssocID="{26C067D7-E1B0-480A-9650-382F8D1270DA}" presName="node" presStyleLbl="node1" presStyleIdx="14" presStyleCnt="18">
        <dgm:presLayoutVars>
          <dgm:bulletEnabled val="1"/>
        </dgm:presLayoutVars>
      </dgm:prSet>
      <dgm:spPr/>
    </dgm:pt>
    <dgm:pt modelId="{2D11824A-26A0-4C70-BC22-915041B7C6E0}" type="pres">
      <dgm:prSet presAssocID="{5D03364A-7FC3-41EC-87E0-72FC97EA9009}" presName="sibTrans" presStyleCnt="0"/>
      <dgm:spPr/>
    </dgm:pt>
    <dgm:pt modelId="{EC401C16-9FBB-4C37-ACBC-EE879A28C5C2}" type="pres">
      <dgm:prSet presAssocID="{B55A7755-30D1-488F-841A-4AE62899FAA8}" presName="node" presStyleLbl="node1" presStyleIdx="15" presStyleCnt="18">
        <dgm:presLayoutVars>
          <dgm:bulletEnabled val="1"/>
        </dgm:presLayoutVars>
      </dgm:prSet>
      <dgm:spPr/>
    </dgm:pt>
    <dgm:pt modelId="{1219F4FE-0571-4CA2-9C30-DC3B237F050C}" type="pres">
      <dgm:prSet presAssocID="{DAA332C5-21A6-4200-AA37-EC29990B8D59}" presName="sibTrans" presStyleCnt="0"/>
      <dgm:spPr/>
    </dgm:pt>
    <dgm:pt modelId="{2AD5789A-59C2-4F61-8964-83790A01CEE2}" type="pres">
      <dgm:prSet presAssocID="{8D3C4FEF-1CF1-4540-AACD-F20690B4276D}" presName="node" presStyleLbl="node1" presStyleIdx="16" presStyleCnt="18">
        <dgm:presLayoutVars>
          <dgm:bulletEnabled val="1"/>
        </dgm:presLayoutVars>
      </dgm:prSet>
      <dgm:spPr/>
    </dgm:pt>
    <dgm:pt modelId="{AE274816-AB7E-451E-BE60-2A7FED42B5D0}" type="pres">
      <dgm:prSet presAssocID="{DF89CB25-9D45-400D-917D-C5A1E58F7B02}" presName="sibTrans" presStyleCnt="0"/>
      <dgm:spPr/>
    </dgm:pt>
    <dgm:pt modelId="{A9C8E197-C19B-49C6-BF46-A4AA761A2CA9}" type="pres">
      <dgm:prSet presAssocID="{291B7D2E-92D5-441F-9BFE-4FF80061F1B3}" presName="node" presStyleLbl="node1" presStyleIdx="17" presStyleCnt="18">
        <dgm:presLayoutVars>
          <dgm:bulletEnabled val="1"/>
        </dgm:presLayoutVars>
      </dgm:prSet>
      <dgm:spPr/>
    </dgm:pt>
  </dgm:ptLst>
  <dgm:cxnLst>
    <dgm:cxn modelId="{EEADA107-D463-47D6-A0C1-48B5E78837C1}" type="presOf" srcId="{D069283E-255D-4A87-B41A-2F89695CF2F5}" destId="{5CBEFBBB-1EA8-49DD-BBFD-C17D63556C5E}" srcOrd="0" destOrd="0" presId="urn:microsoft.com/office/officeart/2005/8/layout/default"/>
    <dgm:cxn modelId="{B9AAFA18-A387-46DE-9C51-2062D258D74B}" type="presOf" srcId="{291B7D2E-92D5-441F-9BFE-4FF80061F1B3}" destId="{A9C8E197-C19B-49C6-BF46-A4AA761A2CA9}" srcOrd="0" destOrd="0" presId="urn:microsoft.com/office/officeart/2005/8/layout/default"/>
    <dgm:cxn modelId="{F1055919-EC6F-4195-8511-526EEFA29B9B}" type="presOf" srcId="{26C067D7-E1B0-480A-9650-382F8D1270DA}" destId="{B10862BF-3019-4D98-9FA6-8B84884251B0}" srcOrd="0" destOrd="0" presId="urn:microsoft.com/office/officeart/2005/8/layout/default"/>
    <dgm:cxn modelId="{18932021-D457-43D8-ABAE-539A6EDA1584}" type="presOf" srcId="{4125C641-FD7E-462F-B311-B74B846F9FA3}" destId="{7E6CC952-8C37-492E-BBBB-4E344E7559B8}" srcOrd="0" destOrd="0" presId="urn:microsoft.com/office/officeart/2005/8/layout/default"/>
    <dgm:cxn modelId="{C6D3C823-0581-4BDD-9319-9C9234BC2F4D}" type="presOf" srcId="{15365D44-A815-4C17-A369-53B77437E168}" destId="{F0DA953D-3F4B-4921-81C2-F2CFEAE57A58}" srcOrd="0" destOrd="0" presId="urn:microsoft.com/office/officeart/2005/8/layout/default"/>
    <dgm:cxn modelId="{1C6E1E27-45FA-4270-BAA5-4CBBF4E5E8E3}" type="presOf" srcId="{B55A7755-30D1-488F-841A-4AE62899FAA8}" destId="{EC401C16-9FBB-4C37-ACBC-EE879A28C5C2}" srcOrd="0" destOrd="0" presId="urn:microsoft.com/office/officeart/2005/8/layout/default"/>
    <dgm:cxn modelId="{65129E35-42EB-42A3-9DE9-73A05F51109D}" srcId="{2B53900B-ED88-4DDF-8236-1D291E9CDF57}" destId="{0E65A672-2D65-40BF-8CDD-E9EDDBC2484D}" srcOrd="13" destOrd="0" parTransId="{19EF8F51-52DE-4FF5-A6FB-6BC7218A50A4}" sibTransId="{628F9749-B926-4DD2-A2D8-4336E03899A3}"/>
    <dgm:cxn modelId="{963D5537-1ADE-4411-8B7A-CA4BA79FDA6F}" srcId="{2B53900B-ED88-4DDF-8236-1D291E9CDF57}" destId="{F9A8219B-A008-4181-85BA-AC7AA02AE660}" srcOrd="4" destOrd="0" parTransId="{EFE8C676-7EF2-4E8F-BD91-739B4D60F64B}" sibTransId="{50DCDF11-FE4E-466E-B78F-6EE6E53EF5D3}"/>
    <dgm:cxn modelId="{9750263A-509E-41E6-99DC-6748A6514EF9}" srcId="{2B53900B-ED88-4DDF-8236-1D291E9CDF57}" destId="{F611C89C-D258-4FAD-9DF2-FF86FB607D13}" srcOrd="0" destOrd="0" parTransId="{A17FE6DA-9AC4-41BA-9E96-C2232AA384D1}" sibTransId="{ABC7B4EE-18A5-499A-B15B-0948D1D8F260}"/>
    <dgm:cxn modelId="{46C83E60-56CD-45D1-9EA2-8AC7396CBA63}" type="presOf" srcId="{BC46E6F7-613A-48CF-A25C-8BB0A8F329E3}" destId="{48ED6B7F-B5B1-439A-8932-2E7B7242F7D2}" srcOrd="0" destOrd="0" presId="urn:microsoft.com/office/officeart/2005/8/layout/default"/>
    <dgm:cxn modelId="{AC205362-539F-4C23-8541-DFB5077C9763}" type="presOf" srcId="{2B53900B-ED88-4DDF-8236-1D291E9CDF57}" destId="{C6BEE322-FA0C-483A-9E99-286AF5FFA6A8}" srcOrd="0" destOrd="0" presId="urn:microsoft.com/office/officeart/2005/8/layout/default"/>
    <dgm:cxn modelId="{2BE05F44-DE3E-4941-AF41-52B26DDB5795}" srcId="{2B53900B-ED88-4DDF-8236-1D291E9CDF57}" destId="{26A78BB0-A9A8-4B23-AD61-43D18E2E4B9D}" srcOrd="8" destOrd="0" parTransId="{2F665C22-C352-4786-A336-B2DA8DE4F8DF}" sibTransId="{B382B4AC-7A95-4D0E-A9A1-0CD2627722E7}"/>
    <dgm:cxn modelId="{DE58B064-B50E-44CD-961D-116335889E4D}" srcId="{2B53900B-ED88-4DDF-8236-1D291E9CDF57}" destId="{15365D44-A815-4C17-A369-53B77437E168}" srcOrd="6" destOrd="0" parTransId="{9DCAD5A1-F452-4DAB-8C2D-D9CC49CA507B}" sibTransId="{2E051DA7-33A1-4300-AC27-DB4ED77EC048}"/>
    <dgm:cxn modelId="{E726A149-DA98-486D-8EA2-C933FDFBF275}" srcId="{2B53900B-ED88-4DDF-8236-1D291E9CDF57}" destId="{FD6FB32F-E9F7-45FC-93EB-53ED8B67A043}" srcOrd="9" destOrd="0" parTransId="{C2F623BD-8AA8-4628-B94E-7CB36988C070}" sibTransId="{54C95AFA-08CD-4B8B-A238-3D8AC4BCD42D}"/>
    <dgm:cxn modelId="{21E07A50-CFDC-4F52-BFFE-B63ACFD585DE}" type="presOf" srcId="{BB27A2EB-4F3D-4CC0-B1DD-320D34AD1ED7}" destId="{0EC52C2E-50C5-483E-9C01-7E40446F8DCE}" srcOrd="0" destOrd="0" presId="urn:microsoft.com/office/officeart/2005/8/layout/default"/>
    <dgm:cxn modelId="{89A1E176-6606-4E86-8DC2-1BE69EEDBB45}" srcId="{2B53900B-ED88-4DDF-8236-1D291E9CDF57}" destId="{8D3C4FEF-1CF1-4540-AACD-F20690B4276D}" srcOrd="16" destOrd="0" parTransId="{AB782119-D36C-4A0F-8AA4-2A271C49A86C}" sibTransId="{DF89CB25-9D45-400D-917D-C5A1E58F7B02}"/>
    <dgm:cxn modelId="{A961BB57-B807-4CB6-A100-18E16E6B1DFA}" srcId="{2B53900B-ED88-4DDF-8236-1D291E9CDF57}" destId="{B3F04667-6498-42CA-818F-29B026F833C8}" srcOrd="5" destOrd="0" parTransId="{A632FCDD-DAD7-4A6A-8803-8DA92F793EEB}" sibTransId="{2FD3D115-FDBF-4394-BB61-C1FFCC2A3EE0}"/>
    <dgm:cxn modelId="{DB16AB58-0963-41EC-BC1F-FD900344D468}" type="presOf" srcId="{B3F04667-6498-42CA-818F-29B026F833C8}" destId="{A5B7745D-BEB4-4A0C-8609-4143DF7E001F}" srcOrd="0" destOrd="0" presId="urn:microsoft.com/office/officeart/2005/8/layout/default"/>
    <dgm:cxn modelId="{30682D80-7853-4A34-9952-882CA29D7D4F}" srcId="{2B53900B-ED88-4DDF-8236-1D291E9CDF57}" destId="{E9552F0C-1129-4B05-B446-8B45149A13CB}" srcOrd="1" destOrd="0" parTransId="{89F7215E-E54D-47EC-90A8-3BC3926EAED2}" sibTransId="{F57EF511-0D2B-4EBD-A5E1-ABC3E4CC7864}"/>
    <dgm:cxn modelId="{97A93881-B57C-4E0C-98D3-BD2605C1136C}" srcId="{2B53900B-ED88-4DDF-8236-1D291E9CDF57}" destId="{BB27A2EB-4F3D-4CC0-B1DD-320D34AD1ED7}" srcOrd="3" destOrd="0" parTransId="{3C50156A-B8B5-4723-807C-6675C6318E26}" sibTransId="{408DDBE7-30AF-453B-ABAD-FC3DF9364A0F}"/>
    <dgm:cxn modelId="{9812C184-0CF6-4A95-8BEB-6257409159E6}" type="presOf" srcId="{0E65A672-2D65-40BF-8CDD-E9EDDBC2484D}" destId="{730713ED-2B87-42CC-8822-A0682B589CC5}" srcOrd="0" destOrd="0" presId="urn:microsoft.com/office/officeart/2005/8/layout/default"/>
    <dgm:cxn modelId="{AD875886-8F85-4CAF-9E17-A7DE499D56BF}" srcId="{2B53900B-ED88-4DDF-8236-1D291E9CDF57}" destId="{291B7D2E-92D5-441F-9BFE-4FF80061F1B3}" srcOrd="17" destOrd="0" parTransId="{D8967551-B2A0-48E0-B530-9C9EE33A02F1}" sibTransId="{EE209BEB-0296-44D0-BB07-0624FB50F1C2}"/>
    <dgm:cxn modelId="{EADFA598-6C66-4245-8970-5ABFEC3D7455}" type="presOf" srcId="{F9A8219B-A008-4181-85BA-AC7AA02AE660}" destId="{E8866568-8BC3-419F-810B-55026DC7ECB2}" srcOrd="0" destOrd="0" presId="urn:microsoft.com/office/officeart/2005/8/layout/default"/>
    <dgm:cxn modelId="{4DE4199B-2902-48F5-BCF2-3F6B2A6CE780}" srcId="{2B53900B-ED88-4DDF-8236-1D291E9CDF57}" destId="{26C067D7-E1B0-480A-9650-382F8D1270DA}" srcOrd="14" destOrd="0" parTransId="{9A9B3E98-0691-434E-9E88-353C77373DD6}" sibTransId="{5D03364A-7FC3-41EC-87E0-72FC97EA9009}"/>
    <dgm:cxn modelId="{FCB5B0A6-54DC-4929-BF1A-F32F82E4E738}" srcId="{2B53900B-ED88-4DDF-8236-1D291E9CDF57}" destId="{4125C641-FD7E-462F-B311-B74B846F9FA3}" srcOrd="2" destOrd="0" parTransId="{73CC2A96-B59E-40E2-A252-BF736D1E5596}" sibTransId="{A818089A-4745-4F7E-94A0-FF975E92F644}"/>
    <dgm:cxn modelId="{CEF512AD-0BCF-466F-981F-78958C4E6DF7}" srcId="{2B53900B-ED88-4DDF-8236-1D291E9CDF57}" destId="{BC46E6F7-613A-48CF-A25C-8BB0A8F329E3}" srcOrd="12" destOrd="0" parTransId="{22CDD7AA-0B5E-46C1-BA91-730D106FE596}" sibTransId="{7B2517BF-B3B9-4C61-AEAA-DA860D43F12C}"/>
    <dgm:cxn modelId="{1ECB3AC5-E6D0-40B0-9E3D-CAED556DB712}" srcId="{2B53900B-ED88-4DDF-8236-1D291E9CDF57}" destId="{D069283E-255D-4A87-B41A-2F89695CF2F5}" srcOrd="10" destOrd="0" parTransId="{A62414A7-8F16-45F9-A35D-FC037F2021B4}" sibTransId="{3C46DF91-1401-4EC1-9752-F1DF62D1B828}"/>
    <dgm:cxn modelId="{FAB29AC7-1E49-4EC4-827F-B64817748C04}" type="presOf" srcId="{8D3C4FEF-1CF1-4540-AACD-F20690B4276D}" destId="{2AD5789A-59C2-4F61-8964-83790A01CEE2}" srcOrd="0" destOrd="0" presId="urn:microsoft.com/office/officeart/2005/8/layout/default"/>
    <dgm:cxn modelId="{D11081C8-C821-426D-8C0E-FC53BC146DD2}" srcId="{2B53900B-ED88-4DDF-8236-1D291E9CDF57}" destId="{3E751038-5B17-46F5-BB8B-49F2B886E07A}" srcOrd="7" destOrd="0" parTransId="{E292BA5E-9B82-419F-9569-049F49AA9E80}" sibTransId="{53117F76-6F9C-4B97-AEA6-C85F8898F040}"/>
    <dgm:cxn modelId="{8A94B2CB-A93E-45EE-A2F4-EA6A124078EA}" srcId="{2B53900B-ED88-4DDF-8236-1D291E9CDF57}" destId="{29F2FCE3-F4A0-45DB-AFDA-EFFE8C381371}" srcOrd="11" destOrd="0" parTransId="{E42D2E1C-78C2-404A-96B7-6AA3E6B27CF0}" sibTransId="{8322DD55-EEFA-492C-B3BC-2853CBF57D6E}"/>
    <dgm:cxn modelId="{C3B4F0CF-E793-4703-AB19-1E5555E4B9D1}" type="presOf" srcId="{E9552F0C-1129-4B05-B446-8B45149A13CB}" destId="{FB5C9203-B468-4869-8ECF-2A50CFFCAF68}" srcOrd="0" destOrd="0" presId="urn:microsoft.com/office/officeart/2005/8/layout/default"/>
    <dgm:cxn modelId="{003E38D6-B3F4-46E2-82C6-2C82E923047A}" type="presOf" srcId="{29F2FCE3-F4A0-45DB-AFDA-EFFE8C381371}" destId="{91B5C299-8AAF-4E2C-8176-16391DDB521F}" srcOrd="0" destOrd="0" presId="urn:microsoft.com/office/officeart/2005/8/layout/default"/>
    <dgm:cxn modelId="{48875BE1-CED3-414A-A48C-45321DC45101}" type="presOf" srcId="{FD6FB32F-E9F7-45FC-93EB-53ED8B67A043}" destId="{559C949C-569C-4FEE-B448-D766E05F715F}" srcOrd="0" destOrd="0" presId="urn:microsoft.com/office/officeart/2005/8/layout/default"/>
    <dgm:cxn modelId="{2284D7E2-1F21-4BD0-A3D3-1A65D1AB4FEE}" type="presOf" srcId="{26A78BB0-A9A8-4B23-AD61-43D18E2E4B9D}" destId="{32C03F32-E2B5-4DF5-8E38-B9BDFC8D7433}" srcOrd="0" destOrd="0" presId="urn:microsoft.com/office/officeart/2005/8/layout/default"/>
    <dgm:cxn modelId="{F17510E9-65C1-4149-A55B-AD07C0B94130}" srcId="{2B53900B-ED88-4DDF-8236-1D291E9CDF57}" destId="{B55A7755-30D1-488F-841A-4AE62899FAA8}" srcOrd="15" destOrd="0" parTransId="{CEE1BC6D-5EE8-4816-A360-26F3230A0010}" sibTransId="{DAA332C5-21A6-4200-AA37-EC29990B8D59}"/>
    <dgm:cxn modelId="{F6607DE9-CB3F-4D15-8020-F960A197C0BE}" type="presOf" srcId="{F611C89C-D258-4FAD-9DF2-FF86FB607D13}" destId="{820EFAE8-08D6-4CA4-8C4B-F9CA8064A40B}" srcOrd="0" destOrd="0" presId="urn:microsoft.com/office/officeart/2005/8/layout/default"/>
    <dgm:cxn modelId="{E9CFEEF7-F1E0-46F5-AC12-5E6D2F152B10}" type="presOf" srcId="{3E751038-5B17-46F5-BB8B-49F2B886E07A}" destId="{ECEBF149-0591-4A88-BDF3-BCEF7C9A1A97}" srcOrd="0" destOrd="0" presId="urn:microsoft.com/office/officeart/2005/8/layout/default"/>
    <dgm:cxn modelId="{8DBCB79A-39B8-4AC5-9C1F-8F016A60BC76}" type="presParOf" srcId="{C6BEE322-FA0C-483A-9E99-286AF5FFA6A8}" destId="{820EFAE8-08D6-4CA4-8C4B-F9CA8064A40B}" srcOrd="0" destOrd="0" presId="urn:microsoft.com/office/officeart/2005/8/layout/default"/>
    <dgm:cxn modelId="{76B3B641-BC43-423B-9829-4C7CC8C28BD7}" type="presParOf" srcId="{C6BEE322-FA0C-483A-9E99-286AF5FFA6A8}" destId="{9EF45AD7-F505-47D8-BCC9-8112041EA24B}" srcOrd="1" destOrd="0" presId="urn:microsoft.com/office/officeart/2005/8/layout/default"/>
    <dgm:cxn modelId="{2298A77C-92A7-44BE-BFB0-E10C96751BE0}" type="presParOf" srcId="{C6BEE322-FA0C-483A-9E99-286AF5FFA6A8}" destId="{FB5C9203-B468-4869-8ECF-2A50CFFCAF68}" srcOrd="2" destOrd="0" presId="urn:microsoft.com/office/officeart/2005/8/layout/default"/>
    <dgm:cxn modelId="{E2CD562C-CB2B-402E-ACF0-97D6CE7948E9}" type="presParOf" srcId="{C6BEE322-FA0C-483A-9E99-286AF5FFA6A8}" destId="{2159767E-5DB4-4F01-B2BD-15CF46E447C3}" srcOrd="3" destOrd="0" presId="urn:microsoft.com/office/officeart/2005/8/layout/default"/>
    <dgm:cxn modelId="{969FAF9B-92FB-481E-BBA9-A33A992F227F}" type="presParOf" srcId="{C6BEE322-FA0C-483A-9E99-286AF5FFA6A8}" destId="{7E6CC952-8C37-492E-BBBB-4E344E7559B8}" srcOrd="4" destOrd="0" presId="urn:microsoft.com/office/officeart/2005/8/layout/default"/>
    <dgm:cxn modelId="{6252C647-9921-4382-8523-5F7AE07C63E9}" type="presParOf" srcId="{C6BEE322-FA0C-483A-9E99-286AF5FFA6A8}" destId="{2ACEE4D5-1F28-4FC2-8C8D-CA58C1863130}" srcOrd="5" destOrd="0" presId="urn:microsoft.com/office/officeart/2005/8/layout/default"/>
    <dgm:cxn modelId="{3360E767-10BD-42C5-862F-F13FC87F88C9}" type="presParOf" srcId="{C6BEE322-FA0C-483A-9E99-286AF5FFA6A8}" destId="{0EC52C2E-50C5-483E-9C01-7E40446F8DCE}" srcOrd="6" destOrd="0" presId="urn:microsoft.com/office/officeart/2005/8/layout/default"/>
    <dgm:cxn modelId="{45C4B845-524C-48D6-84C2-429B67D3F367}" type="presParOf" srcId="{C6BEE322-FA0C-483A-9E99-286AF5FFA6A8}" destId="{C096095E-1A55-4B9C-9807-4EF853E34B76}" srcOrd="7" destOrd="0" presId="urn:microsoft.com/office/officeart/2005/8/layout/default"/>
    <dgm:cxn modelId="{B074ACA7-9EEF-4F4D-A1C7-0579CA7EB7F6}" type="presParOf" srcId="{C6BEE322-FA0C-483A-9E99-286AF5FFA6A8}" destId="{E8866568-8BC3-419F-810B-55026DC7ECB2}" srcOrd="8" destOrd="0" presId="urn:microsoft.com/office/officeart/2005/8/layout/default"/>
    <dgm:cxn modelId="{7CB8E541-74A4-4DA0-A2CC-F9A21A367B26}" type="presParOf" srcId="{C6BEE322-FA0C-483A-9E99-286AF5FFA6A8}" destId="{C356200D-D759-4C44-8E4C-F04FF6387293}" srcOrd="9" destOrd="0" presId="urn:microsoft.com/office/officeart/2005/8/layout/default"/>
    <dgm:cxn modelId="{198FD4F5-CD68-4EE7-A791-3B74D7A96D24}" type="presParOf" srcId="{C6BEE322-FA0C-483A-9E99-286AF5FFA6A8}" destId="{A5B7745D-BEB4-4A0C-8609-4143DF7E001F}" srcOrd="10" destOrd="0" presId="urn:microsoft.com/office/officeart/2005/8/layout/default"/>
    <dgm:cxn modelId="{3CC31B06-14B0-4079-BC0E-0EF844E798E2}" type="presParOf" srcId="{C6BEE322-FA0C-483A-9E99-286AF5FFA6A8}" destId="{7183ED63-99C7-440A-9033-A456A0AB13E4}" srcOrd="11" destOrd="0" presId="urn:microsoft.com/office/officeart/2005/8/layout/default"/>
    <dgm:cxn modelId="{E8800E7A-1025-4E4B-8A8B-137711D66273}" type="presParOf" srcId="{C6BEE322-FA0C-483A-9E99-286AF5FFA6A8}" destId="{F0DA953D-3F4B-4921-81C2-F2CFEAE57A58}" srcOrd="12" destOrd="0" presId="urn:microsoft.com/office/officeart/2005/8/layout/default"/>
    <dgm:cxn modelId="{224D5C4A-6863-4C9F-B6C1-28539BA2BC40}" type="presParOf" srcId="{C6BEE322-FA0C-483A-9E99-286AF5FFA6A8}" destId="{9CC995E4-F745-437B-9EB7-198A9B234186}" srcOrd="13" destOrd="0" presId="urn:microsoft.com/office/officeart/2005/8/layout/default"/>
    <dgm:cxn modelId="{7651B092-F844-4AEF-A1FE-F416A6CCA882}" type="presParOf" srcId="{C6BEE322-FA0C-483A-9E99-286AF5FFA6A8}" destId="{ECEBF149-0591-4A88-BDF3-BCEF7C9A1A97}" srcOrd="14" destOrd="0" presId="urn:microsoft.com/office/officeart/2005/8/layout/default"/>
    <dgm:cxn modelId="{4A7AF8AC-BAE0-43EA-B025-5B23B8D9F04C}" type="presParOf" srcId="{C6BEE322-FA0C-483A-9E99-286AF5FFA6A8}" destId="{08D7A3A2-021C-4A0A-AC9D-4756D3A93DE8}" srcOrd="15" destOrd="0" presId="urn:microsoft.com/office/officeart/2005/8/layout/default"/>
    <dgm:cxn modelId="{9CFF666A-D963-47B7-AF6B-049204794383}" type="presParOf" srcId="{C6BEE322-FA0C-483A-9E99-286AF5FFA6A8}" destId="{32C03F32-E2B5-4DF5-8E38-B9BDFC8D7433}" srcOrd="16" destOrd="0" presId="urn:microsoft.com/office/officeart/2005/8/layout/default"/>
    <dgm:cxn modelId="{97F5C3AF-3250-4BBD-B867-4208C7B16C81}" type="presParOf" srcId="{C6BEE322-FA0C-483A-9E99-286AF5FFA6A8}" destId="{56E0D2FC-89E4-4F4F-AF4C-B7D1D0145511}" srcOrd="17" destOrd="0" presId="urn:microsoft.com/office/officeart/2005/8/layout/default"/>
    <dgm:cxn modelId="{E0051254-A54B-4FC5-8B21-CC950DA9A9D3}" type="presParOf" srcId="{C6BEE322-FA0C-483A-9E99-286AF5FFA6A8}" destId="{559C949C-569C-4FEE-B448-D766E05F715F}" srcOrd="18" destOrd="0" presId="urn:microsoft.com/office/officeart/2005/8/layout/default"/>
    <dgm:cxn modelId="{67CF547F-E45B-4784-A01E-E55355F1C1B9}" type="presParOf" srcId="{C6BEE322-FA0C-483A-9E99-286AF5FFA6A8}" destId="{A6C2EBB1-3977-4D2C-B445-E657B18D29DF}" srcOrd="19" destOrd="0" presId="urn:microsoft.com/office/officeart/2005/8/layout/default"/>
    <dgm:cxn modelId="{552D3EA7-21AF-4DAD-B808-3C35EF7585A9}" type="presParOf" srcId="{C6BEE322-FA0C-483A-9E99-286AF5FFA6A8}" destId="{5CBEFBBB-1EA8-49DD-BBFD-C17D63556C5E}" srcOrd="20" destOrd="0" presId="urn:microsoft.com/office/officeart/2005/8/layout/default"/>
    <dgm:cxn modelId="{A728FA6E-C547-46D7-92F7-DA2CD110485F}" type="presParOf" srcId="{C6BEE322-FA0C-483A-9E99-286AF5FFA6A8}" destId="{BE472809-8AD5-44A8-8B38-7C0BF9A3D60F}" srcOrd="21" destOrd="0" presId="urn:microsoft.com/office/officeart/2005/8/layout/default"/>
    <dgm:cxn modelId="{1305EEF6-92F8-4F0F-B860-05FC46DC82C0}" type="presParOf" srcId="{C6BEE322-FA0C-483A-9E99-286AF5FFA6A8}" destId="{91B5C299-8AAF-4E2C-8176-16391DDB521F}" srcOrd="22" destOrd="0" presId="urn:microsoft.com/office/officeart/2005/8/layout/default"/>
    <dgm:cxn modelId="{E1567811-8963-4A9C-9990-163104E2291E}" type="presParOf" srcId="{C6BEE322-FA0C-483A-9E99-286AF5FFA6A8}" destId="{8DF2BC16-2EDD-4F57-B70B-4B61D77D008C}" srcOrd="23" destOrd="0" presId="urn:microsoft.com/office/officeart/2005/8/layout/default"/>
    <dgm:cxn modelId="{9957E17B-D410-4EFF-9A2B-30E36B39EA6D}" type="presParOf" srcId="{C6BEE322-FA0C-483A-9E99-286AF5FFA6A8}" destId="{48ED6B7F-B5B1-439A-8932-2E7B7242F7D2}" srcOrd="24" destOrd="0" presId="urn:microsoft.com/office/officeart/2005/8/layout/default"/>
    <dgm:cxn modelId="{FE10A8C2-D764-42DD-9439-2B7064BCED3E}" type="presParOf" srcId="{C6BEE322-FA0C-483A-9E99-286AF5FFA6A8}" destId="{A40CEF5B-8D57-43EB-B651-8E1982B22B8B}" srcOrd="25" destOrd="0" presId="urn:microsoft.com/office/officeart/2005/8/layout/default"/>
    <dgm:cxn modelId="{E339BBCB-34E2-4A1F-97EC-554E9200C405}" type="presParOf" srcId="{C6BEE322-FA0C-483A-9E99-286AF5FFA6A8}" destId="{730713ED-2B87-42CC-8822-A0682B589CC5}" srcOrd="26" destOrd="0" presId="urn:microsoft.com/office/officeart/2005/8/layout/default"/>
    <dgm:cxn modelId="{42ECAD3E-08AF-405E-A37B-150BC4D2CC30}" type="presParOf" srcId="{C6BEE322-FA0C-483A-9E99-286AF5FFA6A8}" destId="{C2E1F29A-5801-49DB-8747-5C320E4588EF}" srcOrd="27" destOrd="0" presId="urn:microsoft.com/office/officeart/2005/8/layout/default"/>
    <dgm:cxn modelId="{A9DF2DF2-EB3B-44E0-8C3D-163E4B7B6D5F}" type="presParOf" srcId="{C6BEE322-FA0C-483A-9E99-286AF5FFA6A8}" destId="{B10862BF-3019-4D98-9FA6-8B84884251B0}" srcOrd="28" destOrd="0" presId="urn:microsoft.com/office/officeart/2005/8/layout/default"/>
    <dgm:cxn modelId="{A5A53E48-1FFF-4FE2-8AF2-3B873C7F5E71}" type="presParOf" srcId="{C6BEE322-FA0C-483A-9E99-286AF5FFA6A8}" destId="{2D11824A-26A0-4C70-BC22-915041B7C6E0}" srcOrd="29" destOrd="0" presId="urn:microsoft.com/office/officeart/2005/8/layout/default"/>
    <dgm:cxn modelId="{C1ADF652-B1EB-4753-A9AC-FDDBA2B5D55A}" type="presParOf" srcId="{C6BEE322-FA0C-483A-9E99-286AF5FFA6A8}" destId="{EC401C16-9FBB-4C37-ACBC-EE879A28C5C2}" srcOrd="30" destOrd="0" presId="urn:microsoft.com/office/officeart/2005/8/layout/default"/>
    <dgm:cxn modelId="{59A3400B-BBC4-45AB-8C0E-BD95189A85C4}" type="presParOf" srcId="{C6BEE322-FA0C-483A-9E99-286AF5FFA6A8}" destId="{1219F4FE-0571-4CA2-9C30-DC3B237F050C}" srcOrd="31" destOrd="0" presId="urn:microsoft.com/office/officeart/2005/8/layout/default"/>
    <dgm:cxn modelId="{0D5BC9B2-A05A-4325-95FB-1155C138EC2F}" type="presParOf" srcId="{C6BEE322-FA0C-483A-9E99-286AF5FFA6A8}" destId="{2AD5789A-59C2-4F61-8964-83790A01CEE2}" srcOrd="32" destOrd="0" presId="urn:microsoft.com/office/officeart/2005/8/layout/default"/>
    <dgm:cxn modelId="{23ABC51E-4C52-4739-8BFC-598A570DC068}" type="presParOf" srcId="{C6BEE322-FA0C-483A-9E99-286AF5FFA6A8}" destId="{AE274816-AB7E-451E-BE60-2A7FED42B5D0}" srcOrd="33" destOrd="0" presId="urn:microsoft.com/office/officeart/2005/8/layout/default"/>
    <dgm:cxn modelId="{131E61B2-9C9D-43E1-A641-53D2F89FF5E4}" type="presParOf" srcId="{C6BEE322-FA0C-483A-9E99-286AF5FFA6A8}" destId="{A9C8E197-C19B-49C6-BF46-A4AA761A2CA9}" srcOrd="3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0EFAE8-08D6-4CA4-8C4B-F9CA8064A40B}">
      <dsp:nvSpPr>
        <dsp:cNvPr id="0" name=""/>
        <dsp:cNvSpPr/>
      </dsp:nvSpPr>
      <dsp:spPr>
        <a:xfrm>
          <a:off x="293091" y="4574"/>
          <a:ext cx="1445103" cy="86706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5/3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Fastelavn. Kom udklædt – vi slår katten af tønden</a:t>
          </a:r>
          <a:endParaRPr lang="en-US" sz="1100" kern="1200" dirty="0"/>
        </a:p>
      </dsp:txBody>
      <dsp:txXfrm>
        <a:off x="293091" y="4574"/>
        <a:ext cx="1445103" cy="867062"/>
      </dsp:txXfrm>
    </dsp:sp>
    <dsp:sp modelId="{FB5C9203-B468-4869-8ECF-2A50CFFCAF68}">
      <dsp:nvSpPr>
        <dsp:cNvPr id="0" name=""/>
        <dsp:cNvSpPr/>
      </dsp:nvSpPr>
      <dsp:spPr>
        <a:xfrm>
          <a:off x="1882705" y="4574"/>
          <a:ext cx="1445103" cy="867062"/>
        </a:xfrm>
        <a:prstGeom prst="rect">
          <a:avLst/>
        </a:prstGeom>
        <a:solidFill>
          <a:schemeClr val="accent5">
            <a:hueOff val="-714832"/>
            <a:satOff val="-49"/>
            <a:lumOff val="11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12/3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Snitte og koder</a:t>
          </a:r>
          <a:endParaRPr lang="en-US" sz="1100" kern="1200" dirty="0"/>
        </a:p>
      </dsp:txBody>
      <dsp:txXfrm>
        <a:off x="1882705" y="4574"/>
        <a:ext cx="1445103" cy="867062"/>
      </dsp:txXfrm>
    </dsp:sp>
    <dsp:sp modelId="{7E6CC952-8C37-492E-BBBB-4E344E7559B8}">
      <dsp:nvSpPr>
        <dsp:cNvPr id="0" name=""/>
        <dsp:cNvSpPr/>
      </dsp:nvSpPr>
      <dsp:spPr>
        <a:xfrm>
          <a:off x="3472319" y="4574"/>
          <a:ext cx="1445103" cy="867062"/>
        </a:xfrm>
        <a:prstGeom prst="rect">
          <a:avLst/>
        </a:prstGeom>
        <a:solidFill>
          <a:schemeClr val="accent5">
            <a:hueOff val="-1429665"/>
            <a:satOff val="-97"/>
            <a:lumOff val="23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19/3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Ingen spejder (skolefest)</a:t>
          </a:r>
        </a:p>
      </dsp:txBody>
      <dsp:txXfrm>
        <a:off x="3472319" y="4574"/>
        <a:ext cx="1445103" cy="867062"/>
      </dsp:txXfrm>
    </dsp:sp>
    <dsp:sp modelId="{0EC52C2E-50C5-483E-9C01-7E40446F8DCE}">
      <dsp:nvSpPr>
        <dsp:cNvPr id="0" name=""/>
        <dsp:cNvSpPr/>
      </dsp:nvSpPr>
      <dsp:spPr>
        <a:xfrm>
          <a:off x="293091" y="1016146"/>
          <a:ext cx="1445103" cy="867062"/>
        </a:xfrm>
        <a:prstGeom prst="rect">
          <a:avLst/>
        </a:prstGeom>
        <a:solidFill>
          <a:schemeClr val="accent5">
            <a:hueOff val="-2144497"/>
            <a:satOff val="-146"/>
            <a:lumOff val="34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26/3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Snitte og koder</a:t>
          </a:r>
          <a:endParaRPr lang="en-US" sz="1100" kern="1200" dirty="0"/>
        </a:p>
      </dsp:txBody>
      <dsp:txXfrm>
        <a:off x="293091" y="1016146"/>
        <a:ext cx="1445103" cy="867062"/>
      </dsp:txXfrm>
    </dsp:sp>
    <dsp:sp modelId="{E8866568-8BC3-419F-810B-55026DC7ECB2}">
      <dsp:nvSpPr>
        <dsp:cNvPr id="0" name=""/>
        <dsp:cNvSpPr/>
      </dsp:nvSpPr>
      <dsp:spPr>
        <a:xfrm>
          <a:off x="1882705" y="1016146"/>
          <a:ext cx="1445103" cy="867062"/>
        </a:xfrm>
        <a:prstGeom prst="rect">
          <a:avLst/>
        </a:prstGeom>
        <a:solidFill>
          <a:schemeClr val="accent5">
            <a:hueOff val="-2859329"/>
            <a:satOff val="-194"/>
            <a:lumOff val="4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2/4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Ingen spejder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(</a:t>
          </a:r>
          <a:r>
            <a:rPr lang="en-US" sz="1100" kern="1200" dirty="0" err="1"/>
            <a:t>Påskeferie</a:t>
          </a:r>
          <a:r>
            <a:rPr lang="en-US" sz="1100" kern="1200" dirty="0"/>
            <a:t>)</a:t>
          </a:r>
        </a:p>
      </dsp:txBody>
      <dsp:txXfrm>
        <a:off x="1882705" y="1016146"/>
        <a:ext cx="1445103" cy="867062"/>
      </dsp:txXfrm>
    </dsp:sp>
    <dsp:sp modelId="{A5B7745D-BEB4-4A0C-8609-4143DF7E001F}">
      <dsp:nvSpPr>
        <dsp:cNvPr id="0" name=""/>
        <dsp:cNvSpPr/>
      </dsp:nvSpPr>
      <dsp:spPr>
        <a:xfrm>
          <a:off x="3472319" y="1016146"/>
          <a:ext cx="1445103" cy="867062"/>
        </a:xfrm>
        <a:prstGeom prst="rect">
          <a:avLst/>
        </a:prstGeom>
        <a:solidFill>
          <a:schemeClr val="accent5">
            <a:hueOff val="-3574162"/>
            <a:satOff val="-243"/>
            <a:lumOff val="57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9/4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Snitte og koder. Vi bager snobrød og rister skumfiduser</a:t>
          </a:r>
          <a:endParaRPr lang="en-US" sz="1100" kern="1200" dirty="0"/>
        </a:p>
      </dsp:txBody>
      <dsp:txXfrm>
        <a:off x="3472319" y="1016146"/>
        <a:ext cx="1445103" cy="867062"/>
      </dsp:txXfrm>
    </dsp:sp>
    <dsp:sp modelId="{F0DA953D-3F4B-4921-81C2-F2CFEAE57A58}">
      <dsp:nvSpPr>
        <dsp:cNvPr id="0" name=""/>
        <dsp:cNvSpPr/>
      </dsp:nvSpPr>
      <dsp:spPr>
        <a:xfrm>
          <a:off x="293091" y="2027719"/>
          <a:ext cx="1445103" cy="867062"/>
        </a:xfrm>
        <a:prstGeom prst="rect">
          <a:avLst/>
        </a:prstGeom>
        <a:solidFill>
          <a:schemeClr val="accent5">
            <a:hueOff val="-4288994"/>
            <a:satOff val="-292"/>
            <a:lumOff val="69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16/4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Hule-/raftebygger</a:t>
          </a:r>
          <a:endParaRPr lang="en-US" sz="1100" kern="1200" dirty="0"/>
        </a:p>
      </dsp:txBody>
      <dsp:txXfrm>
        <a:off x="293091" y="2027719"/>
        <a:ext cx="1445103" cy="867062"/>
      </dsp:txXfrm>
    </dsp:sp>
    <dsp:sp modelId="{ECEBF149-0591-4A88-BDF3-BCEF7C9A1A97}">
      <dsp:nvSpPr>
        <dsp:cNvPr id="0" name=""/>
        <dsp:cNvSpPr/>
      </dsp:nvSpPr>
      <dsp:spPr>
        <a:xfrm>
          <a:off x="1882705" y="2027719"/>
          <a:ext cx="1445103" cy="867062"/>
        </a:xfrm>
        <a:prstGeom prst="rect">
          <a:avLst/>
        </a:prstGeom>
        <a:solidFill>
          <a:schemeClr val="accent5">
            <a:hueOff val="-5003827"/>
            <a:satOff val="-340"/>
            <a:lumOff val="8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23/4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Hule-/raftebygger</a:t>
          </a:r>
          <a:endParaRPr lang="en-US" sz="1100" kern="1200" dirty="0"/>
        </a:p>
      </dsp:txBody>
      <dsp:txXfrm>
        <a:off x="1882705" y="2027719"/>
        <a:ext cx="1445103" cy="867062"/>
      </dsp:txXfrm>
    </dsp:sp>
    <dsp:sp modelId="{32C03F32-E2B5-4DF5-8E38-B9BDFC8D7433}">
      <dsp:nvSpPr>
        <dsp:cNvPr id="0" name=""/>
        <dsp:cNvSpPr/>
      </dsp:nvSpPr>
      <dsp:spPr>
        <a:xfrm>
          <a:off x="3472319" y="2027719"/>
          <a:ext cx="1445103" cy="867062"/>
        </a:xfrm>
        <a:prstGeom prst="rect">
          <a:avLst/>
        </a:prstGeom>
        <a:solidFill>
          <a:schemeClr val="accent5">
            <a:hueOff val="-5718659"/>
            <a:satOff val="-389"/>
            <a:lumOff val="92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30/4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Mad på </a:t>
          </a:r>
          <a:r>
            <a:rPr lang="da-DK" sz="1100" kern="1200" dirty="0" err="1"/>
            <a:t>trangia</a:t>
          </a:r>
          <a:endParaRPr lang="en-US" sz="1100" kern="1200" dirty="0"/>
        </a:p>
      </dsp:txBody>
      <dsp:txXfrm>
        <a:off x="3472319" y="2027719"/>
        <a:ext cx="1445103" cy="867062"/>
      </dsp:txXfrm>
    </dsp:sp>
    <dsp:sp modelId="{559C949C-569C-4FEE-B448-D766E05F715F}">
      <dsp:nvSpPr>
        <dsp:cNvPr id="0" name=""/>
        <dsp:cNvSpPr/>
      </dsp:nvSpPr>
      <dsp:spPr>
        <a:xfrm>
          <a:off x="293091" y="3039292"/>
          <a:ext cx="1445103" cy="867062"/>
        </a:xfrm>
        <a:prstGeom prst="rect">
          <a:avLst/>
        </a:prstGeom>
        <a:solidFill>
          <a:schemeClr val="accent5">
            <a:hueOff val="-6433491"/>
            <a:satOff val="-437"/>
            <a:lumOff val="103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7/5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Mad på </a:t>
          </a:r>
          <a:r>
            <a:rPr lang="da-DK" sz="1100" kern="1200" dirty="0" err="1"/>
            <a:t>trangia</a:t>
          </a:r>
          <a:endParaRPr lang="en-US" sz="1100" kern="1200" dirty="0"/>
        </a:p>
      </dsp:txBody>
      <dsp:txXfrm>
        <a:off x="293091" y="3039292"/>
        <a:ext cx="1445103" cy="867062"/>
      </dsp:txXfrm>
    </dsp:sp>
    <dsp:sp modelId="{5CBEFBBB-1EA8-49DD-BBFD-C17D63556C5E}">
      <dsp:nvSpPr>
        <dsp:cNvPr id="0" name=""/>
        <dsp:cNvSpPr/>
      </dsp:nvSpPr>
      <dsp:spPr>
        <a:xfrm>
          <a:off x="1882705" y="3039292"/>
          <a:ext cx="1445103" cy="867062"/>
        </a:xfrm>
        <a:prstGeom prst="rect">
          <a:avLst/>
        </a:prstGeom>
        <a:solidFill>
          <a:schemeClr val="accent5">
            <a:hueOff val="-7148324"/>
            <a:satOff val="-486"/>
            <a:lumOff val="115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14/5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Ingen spejder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(Kr. himmelfartsdag)</a:t>
          </a:r>
          <a:endParaRPr lang="en-US" sz="1100" kern="1200" dirty="0"/>
        </a:p>
      </dsp:txBody>
      <dsp:txXfrm>
        <a:off x="1882705" y="3039292"/>
        <a:ext cx="1445103" cy="867062"/>
      </dsp:txXfrm>
    </dsp:sp>
    <dsp:sp modelId="{91B5C299-8AAF-4E2C-8176-16391DDB521F}">
      <dsp:nvSpPr>
        <dsp:cNvPr id="0" name=""/>
        <dsp:cNvSpPr/>
      </dsp:nvSpPr>
      <dsp:spPr>
        <a:xfrm>
          <a:off x="3472319" y="3039292"/>
          <a:ext cx="1445103" cy="867062"/>
        </a:xfrm>
        <a:prstGeom prst="rect">
          <a:avLst/>
        </a:prstGeom>
        <a:solidFill>
          <a:schemeClr val="accent5">
            <a:hueOff val="-7863156"/>
            <a:satOff val="-534"/>
            <a:lumOff val="126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21/5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Skattejæger</a:t>
          </a:r>
          <a:endParaRPr lang="en-US" sz="1100" kern="1200" dirty="0"/>
        </a:p>
      </dsp:txBody>
      <dsp:txXfrm>
        <a:off x="3472319" y="3039292"/>
        <a:ext cx="1445103" cy="867062"/>
      </dsp:txXfrm>
    </dsp:sp>
    <dsp:sp modelId="{48ED6B7F-B5B1-439A-8932-2E7B7242F7D2}">
      <dsp:nvSpPr>
        <dsp:cNvPr id="0" name=""/>
        <dsp:cNvSpPr/>
      </dsp:nvSpPr>
      <dsp:spPr>
        <a:xfrm>
          <a:off x="293091" y="4050864"/>
          <a:ext cx="1445103" cy="867062"/>
        </a:xfrm>
        <a:prstGeom prst="rect">
          <a:avLst/>
        </a:prstGeom>
        <a:solidFill>
          <a:schemeClr val="accent5">
            <a:hueOff val="-8577989"/>
            <a:satOff val="-583"/>
            <a:lumOff val="138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28/5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Skattejæger</a:t>
          </a:r>
          <a:endParaRPr lang="en-US" sz="1100" kern="1200" dirty="0"/>
        </a:p>
      </dsp:txBody>
      <dsp:txXfrm>
        <a:off x="293091" y="4050864"/>
        <a:ext cx="1445103" cy="867062"/>
      </dsp:txXfrm>
    </dsp:sp>
    <dsp:sp modelId="{730713ED-2B87-42CC-8822-A0682B589CC5}">
      <dsp:nvSpPr>
        <dsp:cNvPr id="0" name=""/>
        <dsp:cNvSpPr/>
      </dsp:nvSpPr>
      <dsp:spPr>
        <a:xfrm>
          <a:off x="1882705" y="4050864"/>
          <a:ext cx="1445103" cy="867062"/>
        </a:xfrm>
        <a:prstGeom prst="rect">
          <a:avLst/>
        </a:prstGeom>
        <a:solidFill>
          <a:schemeClr val="accent5">
            <a:hueOff val="-9292820"/>
            <a:satOff val="-632"/>
            <a:lumOff val="150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4/6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Hule-raftebygger</a:t>
          </a:r>
          <a:endParaRPr lang="en-US" sz="1100" kern="1200" dirty="0"/>
        </a:p>
      </dsp:txBody>
      <dsp:txXfrm>
        <a:off x="1882705" y="4050864"/>
        <a:ext cx="1445103" cy="867062"/>
      </dsp:txXfrm>
    </dsp:sp>
    <dsp:sp modelId="{B10862BF-3019-4D98-9FA6-8B84884251B0}">
      <dsp:nvSpPr>
        <dsp:cNvPr id="0" name=""/>
        <dsp:cNvSpPr/>
      </dsp:nvSpPr>
      <dsp:spPr>
        <a:xfrm>
          <a:off x="3472319" y="4050864"/>
          <a:ext cx="1445103" cy="867062"/>
        </a:xfrm>
        <a:prstGeom prst="rect">
          <a:avLst/>
        </a:prstGeom>
        <a:solidFill>
          <a:schemeClr val="accent5">
            <a:hueOff val="-10007653"/>
            <a:satOff val="-680"/>
            <a:lumOff val="161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11/6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Gourmetmad på </a:t>
          </a:r>
          <a:r>
            <a:rPr lang="da-DK" sz="1100" kern="1200" dirty="0" err="1"/>
            <a:t>trangia</a:t>
          </a:r>
          <a:endParaRPr lang="en-US" sz="1100" kern="1200" dirty="0"/>
        </a:p>
      </dsp:txBody>
      <dsp:txXfrm>
        <a:off x="3472319" y="4050864"/>
        <a:ext cx="1445103" cy="867062"/>
      </dsp:txXfrm>
    </dsp:sp>
    <dsp:sp modelId="{EC401C16-9FBB-4C37-ACBC-EE879A28C5C2}">
      <dsp:nvSpPr>
        <dsp:cNvPr id="0" name=""/>
        <dsp:cNvSpPr/>
      </dsp:nvSpPr>
      <dsp:spPr>
        <a:xfrm>
          <a:off x="293091" y="5062437"/>
          <a:ext cx="1445103" cy="867062"/>
        </a:xfrm>
        <a:prstGeom prst="rect">
          <a:avLst/>
        </a:prstGeom>
        <a:solidFill>
          <a:schemeClr val="accent5">
            <a:hueOff val="-10722485"/>
            <a:satOff val="-729"/>
            <a:lumOff val="173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18/6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Ingen spejder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(</a:t>
          </a:r>
          <a:r>
            <a:rPr lang="en-US" sz="1100" kern="1200" dirty="0" err="1"/>
            <a:t>pga</a:t>
          </a:r>
          <a:r>
            <a:rPr lang="en-US" sz="1100" kern="1200" dirty="0"/>
            <a:t>. </a:t>
          </a:r>
          <a:r>
            <a:rPr lang="en-US" sz="1100" kern="1200" dirty="0" err="1"/>
            <a:t>overnatning</a:t>
          </a:r>
          <a:r>
            <a:rPr lang="en-US" sz="1100" kern="1200" dirty="0"/>
            <a:t> </a:t>
          </a:r>
          <a:r>
            <a:rPr lang="en-US" sz="1100" kern="1200" dirty="0" err="1"/>
            <a:t>lørdag</a:t>
          </a:r>
          <a:r>
            <a:rPr lang="en-US" sz="1100" kern="1200" dirty="0"/>
            <a:t>)</a:t>
          </a:r>
        </a:p>
      </dsp:txBody>
      <dsp:txXfrm>
        <a:off x="293091" y="5062437"/>
        <a:ext cx="1445103" cy="867062"/>
      </dsp:txXfrm>
    </dsp:sp>
    <dsp:sp modelId="{2AD5789A-59C2-4F61-8964-83790A01CEE2}">
      <dsp:nvSpPr>
        <dsp:cNvPr id="0" name=""/>
        <dsp:cNvSpPr/>
      </dsp:nvSpPr>
      <dsp:spPr>
        <a:xfrm>
          <a:off x="1882705" y="5062437"/>
          <a:ext cx="1445103" cy="867062"/>
        </a:xfrm>
        <a:prstGeom prst="rect">
          <a:avLst/>
        </a:prstGeom>
        <a:solidFill>
          <a:schemeClr val="accent5">
            <a:hueOff val="-11437318"/>
            <a:satOff val="-777"/>
            <a:lumOff val="184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20/6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 Overnatning. Vi mødes kl. 15.00. Udendørs biograf</a:t>
          </a:r>
          <a:endParaRPr lang="en-US" sz="1100" kern="1200" dirty="0"/>
        </a:p>
      </dsp:txBody>
      <dsp:txXfrm>
        <a:off x="1882705" y="5062437"/>
        <a:ext cx="1445103" cy="867062"/>
      </dsp:txXfrm>
    </dsp:sp>
    <dsp:sp modelId="{A9C8E197-C19B-49C6-BF46-A4AA761A2CA9}">
      <dsp:nvSpPr>
        <dsp:cNvPr id="0" name=""/>
        <dsp:cNvSpPr/>
      </dsp:nvSpPr>
      <dsp:spPr>
        <a:xfrm>
          <a:off x="3472319" y="5062437"/>
          <a:ext cx="1445103" cy="867062"/>
        </a:xfrm>
        <a:prstGeom prst="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 dirty="0"/>
            <a:t>21/6 Sommerafslutning sammen med familiespejderne</a:t>
          </a:r>
          <a:endParaRPr lang="en-US" sz="1100" kern="1200" dirty="0"/>
        </a:p>
      </dsp:txBody>
      <dsp:txXfrm>
        <a:off x="3472319" y="5062437"/>
        <a:ext cx="1445103" cy="8670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6CFDB-F1BE-4DFD-8034-DB50B59DB17D}" type="datetimeFigureOut">
              <a:rPr lang="da-DK" smtClean="0"/>
              <a:t>28-01-2026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7FD960-5878-488E-BF8E-B5E0328505A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68859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7FD960-5878-488E-BF8E-B5E0328505A7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13660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0DBFF9-F896-9977-679D-9D24590286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0066B80-6371-1317-A345-DCE6F01A0D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980940D-0A80-4556-C5F7-8FB91369C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9B378-9599-482A-976A-BE3E6019E769}" type="datetimeFigureOut">
              <a:rPr lang="da-DK" smtClean="0"/>
              <a:t>28-01-2026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9FF97CA-669D-4F47-28EC-1F78D950C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69AC51E-C963-D8BD-8A24-FB6F3A38C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37944-103C-4A49-8EE2-1EFFCA39DA3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6661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E3904B-166A-CCAC-1E56-5B7E3BAEB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A939677-ABB8-69D7-3FCB-56942C34F7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1D59A7E-53EF-7198-72B3-BBDC95B44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9B378-9599-482A-976A-BE3E6019E769}" type="datetimeFigureOut">
              <a:rPr lang="da-DK" smtClean="0"/>
              <a:t>28-01-2026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1F4AFB8-5BC6-3B57-FC1F-D78A406ED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B2D8CE5-381A-7B53-0578-6E4B19EDC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37944-103C-4A49-8EE2-1EFFCA39DA3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57564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1ECE5803-1EB3-F89F-9198-7057A0EC2B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138C5B8-0D18-9D68-6B70-321E1456B5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033CA95-4440-9B3D-5031-F58D051AB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9B378-9599-482A-976A-BE3E6019E769}" type="datetimeFigureOut">
              <a:rPr lang="da-DK" smtClean="0"/>
              <a:t>28-01-2026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106AABA-9129-4CC0-FF37-41AC43874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1E8F130-A0C2-5F17-CE94-85D0811E4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37944-103C-4A49-8EE2-1EFFCA39DA3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00367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0807A1-1120-9E82-413A-A480999BA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40CF984-A526-2354-A051-B2952F7869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EBDEB68-D0C1-7F65-B4BE-E154B1E68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9B378-9599-482A-976A-BE3E6019E769}" type="datetimeFigureOut">
              <a:rPr lang="da-DK" smtClean="0"/>
              <a:t>28-01-2026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AEF50F0-03E3-FFC5-C72E-0AA4D394F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D15DE49-044B-5295-BE1C-A443DEF6C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37944-103C-4A49-8EE2-1EFFCA39DA3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1813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2793B5-ED9D-64E5-1D2D-F3A1E0338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95A940F-CC3D-4CDE-BC41-835A54DC32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07A8535-7C4D-0C67-C6B7-7ADFA9380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9B378-9599-482A-976A-BE3E6019E769}" type="datetimeFigureOut">
              <a:rPr lang="da-DK" smtClean="0"/>
              <a:t>28-01-2026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82FFD3E-AA8C-3430-266F-4D1D58352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788704F-47AD-DC65-E65D-2B19B411E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37944-103C-4A49-8EE2-1EFFCA39DA3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8954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AAB03A-A46D-F600-F6AE-6A18FDFBE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BABB4CF-88FD-BF9B-87BA-FE3EDF18FF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B746C9E-307C-65E1-F67E-E8AC7B8AE2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056DD16-CB78-3AE8-5669-4B67D4B65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9B378-9599-482A-976A-BE3E6019E769}" type="datetimeFigureOut">
              <a:rPr lang="da-DK" smtClean="0"/>
              <a:t>28-01-2026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0017A26-8A1B-5407-1EAD-6A9DCB903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A24FA8C-33E8-67A8-D18C-86E379E34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37944-103C-4A49-8EE2-1EFFCA39DA3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38198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F6D4C2-D135-F64F-8F82-79B1F766B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732D5D4-8EE8-658E-DDB6-97A7FE5B85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D4C104F-2F14-5B36-0830-EEA1A0B8DE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877D3F74-1FD2-38CD-67BC-17FDF5B6C4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16F75A50-7933-DA5E-29B0-E68F59BB2E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77D5A61-AA79-0305-D7F1-C64866D1F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9B378-9599-482A-976A-BE3E6019E769}" type="datetimeFigureOut">
              <a:rPr lang="da-DK" smtClean="0"/>
              <a:t>28-01-2026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10B5E417-E019-B2ED-5CF6-70F558D52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0A3DDCF2-AC32-67A4-ECFE-CEBFADC60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37944-103C-4A49-8EE2-1EFFCA39DA3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60576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B1522B-65AA-8377-C651-ACDC69A9E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E7C1BE8-11BD-0F53-9047-8AEEB3C12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9B378-9599-482A-976A-BE3E6019E769}" type="datetimeFigureOut">
              <a:rPr lang="da-DK" smtClean="0"/>
              <a:t>28-01-2026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75A0E667-6A01-B4C6-BF5A-7374B141D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B9319B9-A20B-1A0B-DFE5-725A04FB5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37944-103C-4A49-8EE2-1EFFCA39DA3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09288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A5D2D96A-700A-7098-EAD5-604DC6F1B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9B378-9599-482A-976A-BE3E6019E769}" type="datetimeFigureOut">
              <a:rPr lang="da-DK" smtClean="0"/>
              <a:t>28-01-2026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F251CB3-3FFB-17B7-FACA-A52B1C02D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75D34EEB-0867-1FC4-9D48-CCB5861A4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37944-103C-4A49-8EE2-1EFFCA39DA3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72129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B9AC36-B209-2D42-B93B-84234B9C3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7559977-1639-7A54-8820-43A78E155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2DF9E09-4A04-F230-7651-A880D6FE6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B41E5F4-E3F0-9B3D-375A-31425429B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9B378-9599-482A-976A-BE3E6019E769}" type="datetimeFigureOut">
              <a:rPr lang="da-DK" smtClean="0"/>
              <a:t>28-01-2026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2795F64-CC3F-C1AD-108C-0FBEC0A51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80B4CE6-957B-B4F5-20C9-4DE141E80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37944-103C-4A49-8EE2-1EFFCA39DA3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3509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132063-4306-24BF-148F-A8E77572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743A0FE2-0B27-5B28-A84F-A210BA1B8F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09442F5-BFEE-1C7D-2B0E-E73E3B67A9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BDB0893-E5B8-F30B-88D6-DD0468086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9B378-9599-482A-976A-BE3E6019E769}" type="datetimeFigureOut">
              <a:rPr lang="da-DK" smtClean="0"/>
              <a:t>28-01-2026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6E3C630-5974-20E1-A01E-DFBB526CB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737A03F-6603-6241-41B0-B9A3FE23A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37944-103C-4A49-8EE2-1EFFCA39DA3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17241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5E52B6AA-C6BF-A019-FDB3-FD95DC49F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D5DC43D-850B-2448-484D-369B8B4C5C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A411941-84F0-9EB2-7D8A-13C3B2115F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89B378-9599-482A-976A-BE3E6019E769}" type="datetimeFigureOut">
              <a:rPr lang="da-DK" smtClean="0"/>
              <a:t>28-01-2026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FC9CDD-B09D-5B68-27A1-321331F863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B960151-7040-E65F-83F5-CBAC9B8B77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C37944-103C-4A49-8EE2-1EFFCA39DA3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65242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13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diagramLayout" Target="../diagrams/layout1.xml"/><Relationship Id="rId12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1.xml"/><Relationship Id="rId11" Type="http://schemas.openxmlformats.org/officeDocument/2006/relationships/image" Target="../media/image4.jpeg"/><Relationship Id="rId5" Type="http://schemas.openxmlformats.org/officeDocument/2006/relationships/image" Target="../media/image3.png"/><Relationship Id="rId10" Type="http://schemas.microsoft.com/office/2007/relationships/diagramDrawing" Target="../diagrams/drawing1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1.xml"/><Relationship Id="rId1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9" name="Rectangle 1034">
            <a:extLst>
              <a:ext uri="{FF2B5EF4-FFF2-40B4-BE49-F238E27FC236}">
                <a16:creationId xmlns:a16="http://schemas.microsoft.com/office/drawing/2014/main" id="{1135A26D-9D47-467E-91F1-31149BF0D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AE71FC0-7E0A-D57B-BFBB-E0A580866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6147" y="2110270"/>
            <a:ext cx="4543424" cy="597115"/>
          </a:xfrm>
        </p:spPr>
        <p:txBody>
          <a:bodyPr>
            <a:normAutofit fontScale="90000"/>
          </a:bodyPr>
          <a:lstStyle/>
          <a:p>
            <a:r>
              <a:rPr lang="da-DK" dirty="0"/>
              <a:t>Mikro-/minispejder</a:t>
            </a:r>
          </a:p>
        </p:txBody>
      </p:sp>
      <p:sp>
        <p:nvSpPr>
          <p:cNvPr id="1037" name="Freeform: Shape 1036">
            <a:extLst>
              <a:ext uri="{FF2B5EF4-FFF2-40B4-BE49-F238E27FC236}">
                <a16:creationId xmlns:a16="http://schemas.microsoft.com/office/drawing/2014/main" id="{CB147A70-DC29-4DDF-A34C-2B82C6E229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19333" y="0"/>
            <a:ext cx="842502" cy="354793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39" name="Oval 1038">
            <a:extLst>
              <a:ext uri="{FF2B5EF4-FFF2-40B4-BE49-F238E27FC236}">
                <a16:creationId xmlns:a16="http://schemas.microsoft.com/office/drawing/2014/main" id="{3B438362-1E1E-4C62-A99E-4134CB1636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80791" y="1327365"/>
            <a:ext cx="610857" cy="61085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1" name="Freeform: Shape 1040">
            <a:extLst>
              <a:ext uri="{FF2B5EF4-FFF2-40B4-BE49-F238E27FC236}">
                <a16:creationId xmlns:a16="http://schemas.microsoft.com/office/drawing/2014/main" id="{6C077334-5571-4B83-A83E-4CCCFA7B5E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19536" y="0"/>
            <a:ext cx="2093996" cy="1402773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1026" name="Picture 2" descr="Et billede, der indeholder cirkel, ur, skærmbillede, Grafik&#10;&#10;AI-genereret indhold kan være ukorrekt.">
            <a:extLst>
              <a:ext uri="{FF2B5EF4-FFF2-40B4-BE49-F238E27FC236}">
                <a16:creationId xmlns:a16="http://schemas.microsoft.com/office/drawing/2014/main" id="{2DEDD985-A116-4CF6-3499-D42C485075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40685" y="5084096"/>
            <a:ext cx="1403075" cy="1541840"/>
          </a:xfrm>
          <a:custGeom>
            <a:avLst/>
            <a:gdLst/>
            <a:ahLst/>
            <a:cxnLst/>
            <a:rect l="l" t="t" r="r" b="b"/>
            <a:pathLst>
              <a:path w="1999274" h="2247255">
                <a:moveTo>
                  <a:pt x="108501" y="0"/>
                </a:moveTo>
                <a:lnTo>
                  <a:pt x="1890773" y="0"/>
                </a:lnTo>
                <a:cubicBezTo>
                  <a:pt x="1950696" y="0"/>
                  <a:pt x="1999274" y="48578"/>
                  <a:pt x="1999274" y="108501"/>
                </a:cubicBezTo>
                <a:lnTo>
                  <a:pt x="1999274" y="2138754"/>
                </a:lnTo>
                <a:cubicBezTo>
                  <a:pt x="1999274" y="2198677"/>
                  <a:pt x="1950696" y="2247255"/>
                  <a:pt x="1890773" y="2247255"/>
                </a:cubicBezTo>
                <a:lnTo>
                  <a:pt x="108501" y="2247255"/>
                </a:lnTo>
                <a:cubicBezTo>
                  <a:pt x="48578" y="2247255"/>
                  <a:pt x="0" y="2198677"/>
                  <a:pt x="0" y="2138754"/>
                </a:cubicBezTo>
                <a:lnTo>
                  <a:pt x="0" y="108501"/>
                </a:lnTo>
                <a:cubicBezTo>
                  <a:pt x="0" y="48578"/>
                  <a:pt x="48578" y="0"/>
                  <a:pt x="108501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Et billede, der indeholder cirkel, symbol, Grafik, skærmbillede&#10;&#10;AI-genereret indhold kan være ukorrekt.">
            <a:extLst>
              <a:ext uri="{FF2B5EF4-FFF2-40B4-BE49-F238E27FC236}">
                <a16:creationId xmlns:a16="http://schemas.microsoft.com/office/drawing/2014/main" id="{E55FB5C0-ED85-F217-D981-0D47BBA25F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47677" y="3478200"/>
            <a:ext cx="1354344" cy="1354344"/>
          </a:xfrm>
          <a:custGeom>
            <a:avLst/>
            <a:gdLst/>
            <a:ahLst/>
            <a:cxnLst/>
            <a:rect l="l" t="t" r="r" b="b"/>
            <a:pathLst>
              <a:path w="1999274" h="2247255">
                <a:moveTo>
                  <a:pt x="108501" y="0"/>
                </a:moveTo>
                <a:lnTo>
                  <a:pt x="1890773" y="0"/>
                </a:lnTo>
                <a:cubicBezTo>
                  <a:pt x="1950696" y="0"/>
                  <a:pt x="1999274" y="48578"/>
                  <a:pt x="1999274" y="108501"/>
                </a:cubicBezTo>
                <a:lnTo>
                  <a:pt x="1999274" y="2138754"/>
                </a:lnTo>
                <a:cubicBezTo>
                  <a:pt x="1999274" y="2198677"/>
                  <a:pt x="1950696" y="2247255"/>
                  <a:pt x="1890773" y="2247255"/>
                </a:cubicBezTo>
                <a:lnTo>
                  <a:pt x="108501" y="2247255"/>
                </a:lnTo>
                <a:cubicBezTo>
                  <a:pt x="48578" y="2247255"/>
                  <a:pt x="0" y="2198677"/>
                  <a:pt x="0" y="2138754"/>
                </a:cubicBezTo>
                <a:lnTo>
                  <a:pt x="0" y="108501"/>
                </a:lnTo>
                <a:cubicBezTo>
                  <a:pt x="0" y="48578"/>
                  <a:pt x="48578" y="0"/>
                  <a:pt x="108501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Et billede, der indeholder symbol, cirkel, Majorelle-blå, Grafik&#10;&#10;AI-genereret indhold kan være ukorrekt.">
            <a:extLst>
              <a:ext uri="{FF2B5EF4-FFF2-40B4-BE49-F238E27FC236}">
                <a16:creationId xmlns:a16="http://schemas.microsoft.com/office/drawing/2014/main" id="{32859FE5-8582-5E5C-52B3-DB6AB743D1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989521" y="4659825"/>
            <a:ext cx="1406259" cy="1406259"/>
          </a:xfrm>
          <a:custGeom>
            <a:avLst/>
            <a:gdLst/>
            <a:ahLst/>
            <a:cxnLst/>
            <a:rect l="l" t="t" r="r" b="b"/>
            <a:pathLst>
              <a:path w="3064284" h="3064284">
                <a:moveTo>
                  <a:pt x="166483" y="0"/>
                </a:moveTo>
                <a:lnTo>
                  <a:pt x="2897801" y="0"/>
                </a:lnTo>
                <a:cubicBezTo>
                  <a:pt x="2989747" y="0"/>
                  <a:pt x="3064284" y="74537"/>
                  <a:pt x="3064284" y="166483"/>
                </a:cubicBezTo>
                <a:lnTo>
                  <a:pt x="3064284" y="2897801"/>
                </a:lnTo>
                <a:cubicBezTo>
                  <a:pt x="3064284" y="2989747"/>
                  <a:pt x="2989747" y="3064284"/>
                  <a:pt x="2897801" y="3064284"/>
                </a:cubicBezTo>
                <a:lnTo>
                  <a:pt x="166483" y="3064284"/>
                </a:lnTo>
                <a:cubicBezTo>
                  <a:pt x="74537" y="3064284"/>
                  <a:pt x="0" y="2989747"/>
                  <a:pt x="0" y="2897801"/>
                </a:cubicBezTo>
                <a:lnTo>
                  <a:pt x="0" y="166483"/>
                </a:lnTo>
                <a:cubicBezTo>
                  <a:pt x="0" y="74537"/>
                  <a:pt x="74537" y="0"/>
                  <a:pt x="166483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3" name="Arc 1042">
            <a:extLst>
              <a:ext uri="{FF2B5EF4-FFF2-40B4-BE49-F238E27FC236}">
                <a16:creationId xmlns:a16="http://schemas.microsoft.com/office/drawing/2014/main" id="{4D3DC50D-CA0F-48F9-B17E-20D8669AA4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76147" y="5530635"/>
            <a:ext cx="3939038" cy="3939038"/>
          </a:xfrm>
          <a:prstGeom prst="arc">
            <a:avLst>
              <a:gd name="adj1" fmla="val 16200000"/>
              <a:gd name="adj2" fmla="val 20354996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5" name="Freeform: Shape 1044">
            <a:extLst>
              <a:ext uri="{FF2B5EF4-FFF2-40B4-BE49-F238E27FC236}">
                <a16:creationId xmlns:a16="http://schemas.microsoft.com/office/drawing/2014/main" id="{D1B80E9C-CF8A-440B-B8F5-54BF121BF4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19536" y="6066084"/>
            <a:ext cx="1913062" cy="791916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1C6EB33D-011C-94AF-346D-3DBA8D3677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5677717"/>
              </p:ext>
            </p:extLst>
          </p:nvPr>
        </p:nvGraphicFramePr>
        <p:xfrm>
          <a:off x="361950" y="691862"/>
          <a:ext cx="5210515" cy="5934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4" name="Titel 1">
            <a:extLst>
              <a:ext uri="{FF2B5EF4-FFF2-40B4-BE49-F238E27FC236}">
                <a16:creationId xmlns:a16="http://schemas.microsoft.com/office/drawing/2014/main" id="{CB2038E5-9436-8586-2D00-9E1B2735023B}"/>
              </a:ext>
            </a:extLst>
          </p:cNvPr>
          <p:cNvSpPr txBox="1">
            <a:spLocks/>
          </p:cNvSpPr>
          <p:nvPr/>
        </p:nvSpPr>
        <p:spPr>
          <a:xfrm>
            <a:off x="1409523" y="104271"/>
            <a:ext cx="4543424" cy="5971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3000" dirty="0"/>
              <a:t>Program - forår 2026</a:t>
            </a:r>
          </a:p>
        </p:txBody>
      </p:sp>
      <p:pic>
        <p:nvPicPr>
          <p:cNvPr id="7" name="Billede 6" descr="Logoer | Det Danske Spejderkorps">
            <a:extLst>
              <a:ext uri="{FF2B5EF4-FFF2-40B4-BE49-F238E27FC236}">
                <a16:creationId xmlns:a16="http://schemas.microsoft.com/office/drawing/2014/main" id="{100A96DA-EF0F-FC35-C10D-9DB1A6F0A3A8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34" r="20000"/>
          <a:stretch/>
        </p:blipFill>
        <p:spPr bwMode="auto">
          <a:xfrm>
            <a:off x="10395780" y="936866"/>
            <a:ext cx="1596398" cy="147196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Titel 1">
            <a:extLst>
              <a:ext uri="{FF2B5EF4-FFF2-40B4-BE49-F238E27FC236}">
                <a16:creationId xmlns:a16="http://schemas.microsoft.com/office/drawing/2014/main" id="{EB4DEF2E-1195-78BA-99DB-A8B79DD7C438}"/>
              </a:ext>
            </a:extLst>
          </p:cNvPr>
          <p:cNvSpPr txBox="1">
            <a:spLocks/>
          </p:cNvSpPr>
          <p:nvPr/>
        </p:nvSpPr>
        <p:spPr>
          <a:xfrm>
            <a:off x="10556453" y="2396010"/>
            <a:ext cx="2003892" cy="7142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dirty="0"/>
              <a:t>Krogsdal spejder</a:t>
            </a:r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B57F6C29-2ED5-7270-5C1C-245DCA841B24}"/>
              </a:ext>
            </a:extLst>
          </p:cNvPr>
          <p:cNvSpPr txBox="1">
            <a:spLocks/>
          </p:cNvSpPr>
          <p:nvPr/>
        </p:nvSpPr>
        <p:spPr>
          <a:xfrm>
            <a:off x="5476147" y="2752372"/>
            <a:ext cx="4167822" cy="1065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b="1" dirty="0"/>
              <a:t>Torsdage kl. 17.00-18.30</a:t>
            </a:r>
          </a:p>
          <a:p>
            <a:r>
              <a:rPr lang="da-DK" sz="1000" b="1" dirty="0"/>
              <a:t> </a:t>
            </a:r>
            <a:r>
              <a:rPr lang="da-DK" b="1" dirty="0"/>
              <a:t> </a:t>
            </a:r>
          </a:p>
          <a:p>
            <a:r>
              <a:rPr lang="da-DK" dirty="0"/>
              <a:t>ved spejderhuset</a:t>
            </a:r>
          </a:p>
        </p:txBody>
      </p:sp>
      <p:pic>
        <p:nvPicPr>
          <p:cNvPr id="11" name="Billede 10" descr="Furesø Spejderråd">
            <a:extLst>
              <a:ext uri="{FF2B5EF4-FFF2-40B4-BE49-F238E27FC236}">
                <a16:creationId xmlns:a16="http://schemas.microsoft.com/office/drawing/2014/main" id="{FEC129A2-84E7-5DA6-AFB3-2BA03309B07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6756" y="5485603"/>
            <a:ext cx="1410952" cy="1024194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itel 1">
            <a:extLst>
              <a:ext uri="{FF2B5EF4-FFF2-40B4-BE49-F238E27FC236}">
                <a16:creationId xmlns:a16="http://schemas.microsoft.com/office/drawing/2014/main" id="{D3A59D44-F819-84B6-100C-2DFC42B3D24C}"/>
              </a:ext>
            </a:extLst>
          </p:cNvPr>
          <p:cNvSpPr txBox="1">
            <a:spLocks/>
          </p:cNvSpPr>
          <p:nvPr/>
        </p:nvSpPr>
        <p:spPr>
          <a:xfrm>
            <a:off x="5476148" y="3839039"/>
            <a:ext cx="5080305" cy="17460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4000" b="1" dirty="0"/>
              <a:t>Pris</a:t>
            </a:r>
            <a:endParaRPr lang="da-DK" sz="4000" dirty="0"/>
          </a:p>
          <a:p>
            <a:r>
              <a:rPr lang="da-DK" sz="4000" dirty="0"/>
              <a:t>Indmeldelsesgebyr: 50 kr. pr. barn </a:t>
            </a:r>
          </a:p>
          <a:p>
            <a:r>
              <a:rPr lang="da-DK" sz="4000" dirty="0"/>
              <a:t> - Inkl. gruppens flotte spejdertørklæde. </a:t>
            </a:r>
          </a:p>
          <a:p>
            <a:endParaRPr lang="da-DK" sz="4000" dirty="0"/>
          </a:p>
          <a:p>
            <a:r>
              <a:rPr lang="da-DK" sz="4000" dirty="0"/>
              <a:t>Kontingent: 350 kr. pr. barn for hele foråret.</a:t>
            </a:r>
          </a:p>
          <a:p>
            <a:endParaRPr lang="da-DK" sz="4000" b="1" dirty="0"/>
          </a:p>
          <a:p>
            <a:r>
              <a:rPr lang="da-DK" sz="4000" dirty="0"/>
              <a:t>Kontaktoplysninger</a:t>
            </a:r>
          </a:p>
          <a:p>
            <a:r>
              <a:rPr lang="da-DK" sz="4000" dirty="0"/>
              <a:t>Nanna – 27503616</a:t>
            </a:r>
          </a:p>
          <a:p>
            <a:r>
              <a:rPr lang="da-DK" sz="4000" dirty="0"/>
              <a:t>Maj-Britt - </a:t>
            </a:r>
          </a:p>
          <a:p>
            <a:endParaRPr lang="da-DK" dirty="0"/>
          </a:p>
        </p:txBody>
      </p:sp>
      <p:pic>
        <p:nvPicPr>
          <p:cNvPr id="1032" name="Picture 8" descr="Furesø Spejderråd">
            <a:extLst>
              <a:ext uri="{FF2B5EF4-FFF2-40B4-BE49-F238E27FC236}">
                <a16:creationId xmlns:a16="http://schemas.microsoft.com/office/drawing/2014/main" id="{05D9335F-2189-6797-18E3-A9730A4063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1576" y="224895"/>
            <a:ext cx="1170926" cy="1402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DDS Ferslev Gruppe - Mini/Mikro Spejder | Ferslev">
            <a:extLst>
              <a:ext uri="{FF2B5EF4-FFF2-40B4-BE49-F238E27FC236}">
                <a16:creationId xmlns:a16="http://schemas.microsoft.com/office/drawing/2014/main" id="{A418690C-5D3F-4AEF-90E9-5C60A35F9B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5780" y="402828"/>
            <a:ext cx="1096218" cy="1406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7720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154</Words>
  <Application>Microsoft Office PowerPoint</Application>
  <PresentationFormat>Widescreen</PresentationFormat>
  <Paragraphs>54</Paragraphs>
  <Slides>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Mikro-/minispejder</vt:lpstr>
    </vt:vector>
  </TitlesOfParts>
  <Company>Holstebro kommune Skoler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Nanna Simonsen</dc:creator>
  <cp:lastModifiedBy>Nanna Simonsen</cp:lastModifiedBy>
  <cp:revision>1</cp:revision>
  <dcterms:created xsi:type="dcterms:W3CDTF">2026-01-28T09:59:29Z</dcterms:created>
  <dcterms:modified xsi:type="dcterms:W3CDTF">2026-01-28T11:01:33Z</dcterms:modified>
</cp:coreProperties>
</file>